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8" r:id="rId2"/>
    <p:sldMasterId id="2147483720" r:id="rId3"/>
  </p:sldMasterIdLst>
  <p:notesMasterIdLst>
    <p:notesMasterId r:id="rId29"/>
  </p:notesMasterIdLst>
  <p:sldIdLst>
    <p:sldId id="262" r:id="rId4"/>
    <p:sldId id="256" r:id="rId5"/>
    <p:sldId id="259" r:id="rId6"/>
    <p:sldId id="261" r:id="rId7"/>
    <p:sldId id="260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E53"/>
    <a:srgbClr val="1B1822"/>
    <a:srgbClr val="D33DA5"/>
    <a:srgbClr val="7152C2"/>
    <a:srgbClr val="68B494"/>
    <a:srgbClr val="5CD5D5"/>
    <a:srgbClr val="E2392B"/>
    <a:srgbClr val="E7E75C"/>
    <a:srgbClr val="E08888"/>
    <a:srgbClr val="FC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6" autoAdjust="0"/>
  </p:normalViewPr>
  <p:slideViewPr>
    <p:cSldViewPr snapToGrid="0" showGuides="1">
      <p:cViewPr varScale="1">
        <p:scale>
          <a:sx n="100" d="100"/>
          <a:sy n="100" d="100"/>
        </p:scale>
        <p:origin x="85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EFE4-44E6-46B7-A163-D17773FC5AD5}" type="datetimeFigureOut">
              <a:rPr lang="es-ES" smtClean="0"/>
              <a:t>08/05/2023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7835D-8879-45AD-8156-0D9F799A2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80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7835D-8879-45AD-8156-0D9F799A24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76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10" name="Google Shape;10;p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" name="Google Shape;11;p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" name="Google Shape;12;p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15" name="Google Shape;15;p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23" name="Google Shape;23;p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972833" y="1832233"/>
            <a:ext cx="10272000" cy="2718400"/>
          </a:xfrm>
          <a:prstGeom prst="rect">
            <a:avLst/>
          </a:prstGeom>
          <a:effectLst>
            <a:outerShdw dist="38100" dir="30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960033" y="4927700"/>
            <a:ext cx="10272000" cy="45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959966" y="5488146"/>
            <a:ext cx="10271625" cy="423327"/>
            <a:chOff x="720000" y="4116100"/>
            <a:chExt cx="7647131" cy="315162"/>
          </a:xfrm>
        </p:grpSpPr>
        <p:sp>
          <p:nvSpPr>
            <p:cNvPr id="33" name="Google Shape;33;p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8737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77967"/>
            <a:ext cx="10272000" cy="1734400"/>
          </a:xfrm>
          <a:prstGeom prst="rect">
            <a:avLst/>
          </a:prstGeom>
          <a:effectLst>
            <a:outerShdw dist="38100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472" name="Google Shape;472;p11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473" name="Google Shape;473;p1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0" name="Google Shape;480;p11"/>
          <p:cNvGrpSpPr/>
          <p:nvPr/>
        </p:nvGrpSpPr>
        <p:grpSpPr>
          <a:xfrm>
            <a:off x="955587" y="6034426"/>
            <a:ext cx="10280821" cy="463569"/>
            <a:chOff x="748940" y="988319"/>
            <a:chExt cx="7710616" cy="347677"/>
          </a:xfrm>
        </p:grpSpPr>
        <p:sp>
          <p:nvSpPr>
            <p:cNvPr id="481" name="Google Shape;481;p1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5" name="Google Shape;485;p1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486" name="Google Shape;486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88" name="Google Shape;488;p1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2" name="Google Shape;492;p1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493" name="Google Shape;493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95" name="Google Shape;495;p1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9" name="Google Shape;499;p1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02" name="Google Shape;502;p1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6" name="Google Shape;506;p1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09" name="Google Shape;509;p1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3" name="Google Shape;513;p1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514" name="Google Shape;514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16" name="Google Shape;516;p1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0" name="Google Shape;520;p1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521" name="Google Shape;521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3" name="Google Shape;523;p1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7" name="Google Shape;527;p1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528" name="Google Shape;528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0" name="Google Shape;530;p11"/>
          <p:cNvSpPr txBox="1">
            <a:spLocks noGrp="1"/>
          </p:cNvSpPr>
          <p:nvPr>
            <p:ph type="subTitle" idx="1"/>
          </p:nvPr>
        </p:nvSpPr>
        <p:spPr>
          <a:xfrm>
            <a:off x="976184" y="3972933"/>
            <a:ext cx="10239600" cy="545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31" name="Google Shape;531;p11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532" name="Google Shape;532;p1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3" name="Google Shape;533;p1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4" name="Google Shape;534;p1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5" name="Google Shape;535;p1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56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"/>
          <p:cNvSpPr/>
          <p:nvPr/>
        </p:nvSpPr>
        <p:spPr>
          <a:xfrm>
            <a:off x="969333" y="689300"/>
            <a:ext cx="10272000" cy="8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13"/>
          <p:cNvSpPr/>
          <p:nvPr/>
        </p:nvSpPr>
        <p:spPr>
          <a:xfrm>
            <a:off x="967467" y="1626733"/>
            <a:ext cx="5128400" cy="190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"/>
          </p:nvPr>
        </p:nvSpPr>
        <p:spPr>
          <a:xfrm>
            <a:off x="2424533" y="2371800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2"/>
          </p:nvPr>
        </p:nvSpPr>
        <p:spPr>
          <a:xfrm>
            <a:off x="960000" y="1789567"/>
            <a:ext cx="5136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22000"/>
          </a:xfrm>
          <a:prstGeom prst="rect">
            <a:avLst/>
          </a:prstGeom>
          <a:noFill/>
          <a:effectLst>
            <a:outerShdw dist="4762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3" name="Google Shape;543;p13"/>
          <p:cNvSpPr/>
          <p:nvPr/>
        </p:nvSpPr>
        <p:spPr>
          <a:xfrm>
            <a:off x="6095867" y="1626733"/>
            <a:ext cx="5128400" cy="19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13"/>
          <p:cNvSpPr/>
          <p:nvPr/>
        </p:nvSpPr>
        <p:spPr>
          <a:xfrm>
            <a:off x="967467" y="4228800"/>
            <a:ext cx="5128400" cy="190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13"/>
          <p:cNvSpPr/>
          <p:nvPr/>
        </p:nvSpPr>
        <p:spPr>
          <a:xfrm>
            <a:off x="6095867" y="4228800"/>
            <a:ext cx="5128400" cy="19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3"/>
          </p:nvPr>
        </p:nvSpPr>
        <p:spPr>
          <a:xfrm>
            <a:off x="2424533" y="4966733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4"/>
          </p:nvPr>
        </p:nvSpPr>
        <p:spPr>
          <a:xfrm>
            <a:off x="1311067" y="4402100"/>
            <a:ext cx="4408800" cy="5576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5"/>
          </p:nvPr>
        </p:nvSpPr>
        <p:spPr>
          <a:xfrm>
            <a:off x="7561667" y="4966733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6"/>
          </p:nvPr>
        </p:nvSpPr>
        <p:spPr>
          <a:xfrm>
            <a:off x="6096000" y="4402100"/>
            <a:ext cx="5136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7"/>
          </p:nvPr>
        </p:nvSpPr>
        <p:spPr>
          <a:xfrm>
            <a:off x="7561667" y="2350384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8"/>
          </p:nvPr>
        </p:nvSpPr>
        <p:spPr>
          <a:xfrm>
            <a:off x="6096000" y="1807167"/>
            <a:ext cx="51360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9" hasCustomPrompt="1"/>
          </p:nvPr>
        </p:nvSpPr>
        <p:spPr>
          <a:xfrm>
            <a:off x="1318533" y="2350400"/>
            <a:ext cx="1106000" cy="967600"/>
          </a:xfrm>
          <a:prstGeom prst="rect">
            <a:avLst/>
          </a:prstGeom>
          <a:effectLst>
            <a:outerShdw dist="28575" dir="3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455667" y="2350400"/>
            <a:ext cx="1106000" cy="96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title" idx="14" hasCustomPrompt="1"/>
          </p:nvPr>
        </p:nvSpPr>
        <p:spPr>
          <a:xfrm>
            <a:off x="6455667" y="4966733"/>
            <a:ext cx="1106000" cy="967600"/>
          </a:xfrm>
          <a:prstGeom prst="rect">
            <a:avLst/>
          </a:prstGeom>
          <a:effectLst>
            <a:outerShdw dist="38100" dir="3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15" hasCustomPrompt="1"/>
          </p:nvPr>
        </p:nvSpPr>
        <p:spPr>
          <a:xfrm>
            <a:off x="1318533" y="4966733"/>
            <a:ext cx="1106000" cy="96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56" name="Google Shape;556;p13"/>
          <p:cNvGrpSpPr/>
          <p:nvPr/>
        </p:nvGrpSpPr>
        <p:grpSpPr>
          <a:xfrm>
            <a:off x="964433" y="3670012"/>
            <a:ext cx="10271625" cy="423327"/>
            <a:chOff x="720000" y="4116100"/>
            <a:chExt cx="7647131" cy="315162"/>
          </a:xfrm>
        </p:grpSpPr>
        <p:sp>
          <p:nvSpPr>
            <p:cNvPr id="557" name="Google Shape;557;p13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8" name="Google Shape;598;p13"/>
          <p:cNvSpPr txBox="1">
            <a:spLocks noGrp="1"/>
          </p:cNvSpPr>
          <p:nvPr>
            <p:ph type="subTitle" idx="16"/>
          </p:nvPr>
        </p:nvSpPr>
        <p:spPr>
          <a:xfrm>
            <a:off x="976133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subTitle" idx="17"/>
          </p:nvPr>
        </p:nvSpPr>
        <p:spPr>
          <a:xfrm>
            <a:off x="5092600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subTitle" idx="18"/>
          </p:nvPr>
        </p:nvSpPr>
        <p:spPr>
          <a:xfrm>
            <a:off x="9209067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967467" y="179997"/>
            <a:ext cx="10248400" cy="360000"/>
            <a:chOff x="725600" y="134998"/>
            <a:chExt cx="7686300" cy="270000"/>
          </a:xfrm>
        </p:grpSpPr>
        <p:sp>
          <p:nvSpPr>
            <p:cNvPr id="602" name="Google Shape;602;p13"/>
            <p:cNvSpPr txBox="1"/>
            <p:nvPr/>
          </p:nvSpPr>
          <p:spPr>
            <a:xfrm>
              <a:off x="725600" y="134998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3" name="Google Shape;603;p13"/>
            <p:cNvSpPr txBox="1"/>
            <p:nvPr/>
          </p:nvSpPr>
          <p:spPr>
            <a:xfrm>
              <a:off x="23143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4" name="Google Shape;604;p13"/>
            <p:cNvSpPr txBox="1"/>
            <p:nvPr/>
          </p:nvSpPr>
          <p:spPr>
            <a:xfrm>
              <a:off x="53245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5" name="Google Shape;605;p13"/>
            <p:cNvSpPr txBox="1"/>
            <p:nvPr/>
          </p:nvSpPr>
          <p:spPr>
            <a:xfrm>
              <a:off x="690680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1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4"/>
          <p:cNvGrpSpPr/>
          <p:nvPr/>
        </p:nvGrpSpPr>
        <p:grpSpPr>
          <a:xfrm>
            <a:off x="694853" y="373833"/>
            <a:ext cx="10853467" cy="1050400"/>
            <a:chOff x="521140" y="280375"/>
            <a:chExt cx="8140100" cy="787800"/>
          </a:xfrm>
        </p:grpSpPr>
        <p:sp>
          <p:nvSpPr>
            <p:cNvPr id="608" name="Google Shape;608;p14"/>
            <p:cNvSpPr/>
            <p:nvPr/>
          </p:nvSpPr>
          <p:spPr>
            <a:xfrm>
              <a:off x="52115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70797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211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07983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521156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897596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9480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08162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268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4"/>
            <p:cNvSpPr/>
            <p:nvPr/>
          </p:nvSpPr>
          <p:spPr>
            <a:xfrm flipH="1">
              <a:off x="8503731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4"/>
            <p:cNvSpPr/>
            <p:nvPr/>
          </p:nvSpPr>
          <p:spPr>
            <a:xfrm flipH="1">
              <a:off x="831691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4"/>
            <p:cNvSpPr/>
            <p:nvPr/>
          </p:nvSpPr>
          <p:spPr>
            <a:xfrm flipH="1">
              <a:off x="85037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4"/>
            <p:cNvSpPr/>
            <p:nvPr/>
          </p:nvSpPr>
          <p:spPr>
            <a:xfrm flipH="1">
              <a:off x="8316897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4"/>
            <p:cNvSpPr/>
            <p:nvPr/>
          </p:nvSpPr>
          <p:spPr>
            <a:xfrm flipH="1">
              <a:off x="8503725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4"/>
            <p:cNvSpPr/>
            <p:nvPr/>
          </p:nvSpPr>
          <p:spPr>
            <a:xfrm flipH="1">
              <a:off x="8127284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4"/>
            <p:cNvSpPr/>
            <p:nvPr/>
          </p:nvSpPr>
          <p:spPr>
            <a:xfrm flipH="1">
              <a:off x="8130081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4"/>
            <p:cNvSpPr/>
            <p:nvPr/>
          </p:nvSpPr>
          <p:spPr>
            <a:xfrm flipH="1">
              <a:off x="794326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4"/>
            <p:cNvSpPr/>
            <p:nvPr/>
          </p:nvSpPr>
          <p:spPr>
            <a:xfrm flipH="1">
              <a:off x="7756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6" name="Google Shape;626;p14"/>
          <p:cNvSpPr txBox="1">
            <a:spLocks noGrp="1"/>
          </p:cNvSpPr>
          <p:nvPr>
            <p:ph type="subTitle" idx="1"/>
          </p:nvPr>
        </p:nvSpPr>
        <p:spPr>
          <a:xfrm>
            <a:off x="693967" y="2782284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27" name="Google Shape;627;p14"/>
          <p:cNvSpPr txBox="1">
            <a:spLocks noGrp="1"/>
          </p:cNvSpPr>
          <p:nvPr>
            <p:ph type="subTitle" idx="2"/>
          </p:nvPr>
        </p:nvSpPr>
        <p:spPr>
          <a:xfrm>
            <a:off x="693967" y="2200051"/>
            <a:ext cx="33452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28" name="Google Shape;628;p1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22000"/>
          </a:xfrm>
          <a:prstGeom prst="rect">
            <a:avLst/>
          </a:prstGeom>
          <a:noFill/>
          <a:effectLst>
            <a:outerShdw dist="47625" dir="34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9" name="Google Shape;629;p14"/>
          <p:cNvSpPr txBox="1">
            <a:spLocks noGrp="1"/>
          </p:cNvSpPr>
          <p:nvPr>
            <p:ph type="subTitle" idx="3"/>
          </p:nvPr>
        </p:nvSpPr>
        <p:spPr>
          <a:xfrm>
            <a:off x="693967" y="5073833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0" name="Google Shape;630;p14"/>
          <p:cNvSpPr txBox="1">
            <a:spLocks noGrp="1"/>
          </p:cNvSpPr>
          <p:nvPr>
            <p:ph type="subTitle" idx="4"/>
          </p:nvPr>
        </p:nvSpPr>
        <p:spPr>
          <a:xfrm>
            <a:off x="696417" y="4509200"/>
            <a:ext cx="3340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1" name="Google Shape;631;p14"/>
          <p:cNvSpPr txBox="1">
            <a:spLocks noGrp="1"/>
          </p:cNvSpPr>
          <p:nvPr>
            <p:ph type="subTitle" idx="5"/>
          </p:nvPr>
        </p:nvSpPr>
        <p:spPr>
          <a:xfrm>
            <a:off x="4426044" y="5073833"/>
            <a:ext cx="33424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2" name="Google Shape;632;p14"/>
          <p:cNvSpPr txBox="1">
            <a:spLocks noGrp="1"/>
          </p:cNvSpPr>
          <p:nvPr>
            <p:ph type="subTitle" idx="6"/>
          </p:nvPr>
        </p:nvSpPr>
        <p:spPr>
          <a:xfrm>
            <a:off x="4423399" y="4509200"/>
            <a:ext cx="33424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3" name="Google Shape;633;p14"/>
          <p:cNvSpPr txBox="1">
            <a:spLocks noGrp="1"/>
          </p:cNvSpPr>
          <p:nvPr>
            <p:ph type="subTitle" idx="7"/>
          </p:nvPr>
        </p:nvSpPr>
        <p:spPr>
          <a:xfrm>
            <a:off x="4430991" y="2760884"/>
            <a:ext cx="33376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4" name="Google Shape;634;p14"/>
          <p:cNvSpPr txBox="1">
            <a:spLocks noGrp="1"/>
          </p:cNvSpPr>
          <p:nvPr>
            <p:ph type="subTitle" idx="8"/>
          </p:nvPr>
        </p:nvSpPr>
        <p:spPr>
          <a:xfrm>
            <a:off x="4423399" y="2217651"/>
            <a:ext cx="33424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5" name="Google Shape;635;p14"/>
          <p:cNvSpPr txBox="1">
            <a:spLocks noGrp="1"/>
          </p:cNvSpPr>
          <p:nvPr>
            <p:ph type="title" idx="9" hasCustomPrompt="1"/>
          </p:nvPr>
        </p:nvSpPr>
        <p:spPr>
          <a:xfrm>
            <a:off x="1813500" y="1626100"/>
            <a:ext cx="1106000" cy="484800"/>
          </a:xfrm>
          <a:prstGeom prst="rect">
            <a:avLst/>
          </a:prstGeom>
          <a:effectLst>
            <a:outerShdw dist="28575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6" name="Google Shape;636;p14"/>
          <p:cNvSpPr txBox="1">
            <a:spLocks noGrp="1"/>
          </p:cNvSpPr>
          <p:nvPr>
            <p:ph type="title" idx="13" hasCustomPrompt="1"/>
          </p:nvPr>
        </p:nvSpPr>
        <p:spPr>
          <a:xfrm>
            <a:off x="5541400" y="1626100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7" name="Google Shape;637;p14"/>
          <p:cNvSpPr txBox="1">
            <a:spLocks noGrp="1"/>
          </p:cNvSpPr>
          <p:nvPr>
            <p:ph type="title" idx="14" hasCustomPrompt="1"/>
          </p:nvPr>
        </p:nvSpPr>
        <p:spPr>
          <a:xfrm>
            <a:off x="5541400" y="3961384"/>
            <a:ext cx="1106000" cy="484800"/>
          </a:xfrm>
          <a:prstGeom prst="rect">
            <a:avLst/>
          </a:prstGeom>
          <a:effectLst>
            <a:outerShdw dist="38100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8" name="Google Shape;638;p14"/>
          <p:cNvSpPr txBox="1">
            <a:spLocks noGrp="1"/>
          </p:cNvSpPr>
          <p:nvPr>
            <p:ph type="title" idx="15" hasCustomPrompt="1"/>
          </p:nvPr>
        </p:nvSpPr>
        <p:spPr>
          <a:xfrm>
            <a:off x="1813500" y="3961384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6"/>
          </p:nvPr>
        </p:nvSpPr>
        <p:spPr>
          <a:xfrm>
            <a:off x="976133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17"/>
          </p:nvPr>
        </p:nvSpPr>
        <p:spPr>
          <a:xfrm>
            <a:off x="5092600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18"/>
          </p:nvPr>
        </p:nvSpPr>
        <p:spPr>
          <a:xfrm>
            <a:off x="9455167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19"/>
          </p:nvPr>
        </p:nvSpPr>
        <p:spPr>
          <a:xfrm>
            <a:off x="8205777" y="5073833"/>
            <a:ext cx="33424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20"/>
          </p:nvPr>
        </p:nvSpPr>
        <p:spPr>
          <a:xfrm>
            <a:off x="8203132" y="4509200"/>
            <a:ext cx="33424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21"/>
          </p:nvPr>
        </p:nvSpPr>
        <p:spPr>
          <a:xfrm>
            <a:off x="8210724" y="2760884"/>
            <a:ext cx="33376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5" name="Google Shape;645;p14"/>
          <p:cNvSpPr txBox="1">
            <a:spLocks noGrp="1"/>
          </p:cNvSpPr>
          <p:nvPr>
            <p:ph type="subTitle" idx="22"/>
          </p:nvPr>
        </p:nvSpPr>
        <p:spPr>
          <a:xfrm>
            <a:off x="8203132" y="2217651"/>
            <a:ext cx="33424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6" name="Google Shape;646;p14"/>
          <p:cNvSpPr txBox="1">
            <a:spLocks noGrp="1"/>
          </p:cNvSpPr>
          <p:nvPr>
            <p:ph type="title" idx="23" hasCustomPrompt="1"/>
          </p:nvPr>
        </p:nvSpPr>
        <p:spPr>
          <a:xfrm>
            <a:off x="9321133" y="1626100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47" name="Google Shape;647;p14"/>
          <p:cNvSpPr txBox="1">
            <a:spLocks noGrp="1"/>
          </p:cNvSpPr>
          <p:nvPr>
            <p:ph type="title" idx="24" hasCustomPrompt="1"/>
          </p:nvPr>
        </p:nvSpPr>
        <p:spPr>
          <a:xfrm>
            <a:off x="9321133" y="3961384"/>
            <a:ext cx="1106000" cy="484800"/>
          </a:xfrm>
          <a:prstGeom prst="rect">
            <a:avLst/>
          </a:prstGeom>
          <a:effectLst>
            <a:outerShdw dist="38100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6981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"/>
          <p:cNvSpPr/>
          <p:nvPr/>
        </p:nvSpPr>
        <p:spPr>
          <a:xfrm>
            <a:off x="6919200" y="2937567"/>
            <a:ext cx="4312800" cy="17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15"/>
          <p:cNvSpPr/>
          <p:nvPr/>
        </p:nvSpPr>
        <p:spPr>
          <a:xfrm>
            <a:off x="954933" y="2937567"/>
            <a:ext cx="4312800" cy="17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15"/>
          <p:cNvSpPr/>
          <p:nvPr/>
        </p:nvSpPr>
        <p:spPr>
          <a:xfrm>
            <a:off x="6919200" y="2215533"/>
            <a:ext cx="4312800" cy="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15"/>
          <p:cNvSpPr/>
          <p:nvPr/>
        </p:nvSpPr>
        <p:spPr>
          <a:xfrm>
            <a:off x="952984" y="2215533"/>
            <a:ext cx="4312800" cy="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3" name="Google Shape;653;p15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654" name="Google Shape;654;p1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5" name="Google Shape;655;p1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6" name="Google Shape;656;p1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7" name="Google Shape;657;p1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658" name="Google Shape;658;p15"/>
          <p:cNvSpPr txBox="1">
            <a:spLocks noGrp="1"/>
          </p:cNvSpPr>
          <p:nvPr>
            <p:ph type="subTitle" idx="1"/>
          </p:nvPr>
        </p:nvSpPr>
        <p:spPr>
          <a:xfrm>
            <a:off x="959984" y="3076300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9" name="Google Shape;659;p15"/>
          <p:cNvSpPr txBox="1">
            <a:spLocks noGrp="1"/>
          </p:cNvSpPr>
          <p:nvPr>
            <p:ph type="subTitle" idx="2"/>
          </p:nvPr>
        </p:nvSpPr>
        <p:spPr>
          <a:xfrm>
            <a:off x="6951117" y="3076300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0" name="Google Shape;660;p15"/>
          <p:cNvSpPr txBox="1">
            <a:spLocks noGrp="1"/>
          </p:cNvSpPr>
          <p:nvPr>
            <p:ph type="subTitle" idx="3"/>
          </p:nvPr>
        </p:nvSpPr>
        <p:spPr>
          <a:xfrm>
            <a:off x="971567" y="2353467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1" name="Google Shape;661;p15"/>
          <p:cNvSpPr txBox="1">
            <a:spLocks noGrp="1"/>
          </p:cNvSpPr>
          <p:nvPr>
            <p:ph type="subTitle" idx="4"/>
          </p:nvPr>
        </p:nvSpPr>
        <p:spPr>
          <a:xfrm>
            <a:off x="6941600" y="2353467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2" name="Google Shape;662;p15"/>
          <p:cNvSpPr txBox="1">
            <a:spLocks noGrp="1"/>
          </p:cNvSpPr>
          <p:nvPr>
            <p:ph type="subTitle" idx="5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3" name="Google Shape;663;p15"/>
          <p:cNvSpPr txBox="1">
            <a:spLocks noGrp="1"/>
          </p:cNvSpPr>
          <p:nvPr>
            <p:ph type="subTitle" idx="6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4" name="Google Shape;664;p15"/>
          <p:cNvSpPr txBox="1">
            <a:spLocks noGrp="1"/>
          </p:cNvSpPr>
          <p:nvPr>
            <p:ph type="subTitle" idx="7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5" name="Google Shape;665;p1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666" name="Google Shape;666;p15"/>
          <p:cNvGrpSpPr/>
          <p:nvPr/>
        </p:nvGrpSpPr>
        <p:grpSpPr>
          <a:xfrm>
            <a:off x="960000" y="5317784"/>
            <a:ext cx="10270448" cy="420216"/>
            <a:chOff x="720000" y="7392188"/>
            <a:chExt cx="7702836" cy="315162"/>
          </a:xfrm>
        </p:grpSpPr>
        <p:sp>
          <p:nvSpPr>
            <p:cNvPr id="667" name="Google Shape;667;p15"/>
            <p:cNvSpPr/>
            <p:nvPr/>
          </p:nvSpPr>
          <p:spPr>
            <a:xfrm>
              <a:off x="7200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90863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10972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285900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4745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1663167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18518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20404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22290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24177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26063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27949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29836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31722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33608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35495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37381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39267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41154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43040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4926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6813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8699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0585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2472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4358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6244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8131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60017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1903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63790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65676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67562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69449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71335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73221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7510803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6994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88807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80767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82653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8" name="Google Shape;708;p15"/>
          <p:cNvGrpSpPr/>
          <p:nvPr/>
        </p:nvGrpSpPr>
        <p:grpSpPr>
          <a:xfrm>
            <a:off x="968184" y="1599500"/>
            <a:ext cx="10265613" cy="163451"/>
            <a:chOff x="-2853901" y="-1141017"/>
            <a:chExt cx="14851872" cy="168900"/>
          </a:xfrm>
        </p:grpSpPr>
        <p:sp>
          <p:nvSpPr>
            <p:cNvPr id="709" name="Google Shape;709;p15"/>
            <p:cNvSpPr/>
            <p:nvPr/>
          </p:nvSpPr>
          <p:spPr>
            <a:xfrm>
              <a:off x="-2853901" y="-1141017"/>
              <a:ext cx="2121600" cy="1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-732189" y="-1141017"/>
              <a:ext cx="2121600" cy="16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1389523" y="-1141017"/>
              <a:ext cx="2121600" cy="16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511235" y="-1141017"/>
              <a:ext cx="2121600" cy="16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5632947" y="-1141017"/>
              <a:ext cx="21216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7754659" y="-1141017"/>
              <a:ext cx="2121600" cy="16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9876371" y="-1141017"/>
              <a:ext cx="2121600" cy="16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6025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16"/>
          <p:cNvGrpSpPr/>
          <p:nvPr/>
        </p:nvGrpSpPr>
        <p:grpSpPr>
          <a:xfrm>
            <a:off x="969168" y="1382532"/>
            <a:ext cx="10253593" cy="420216"/>
            <a:chOff x="726893" y="4283737"/>
            <a:chExt cx="7690195" cy="315162"/>
          </a:xfrm>
        </p:grpSpPr>
        <p:grpSp>
          <p:nvGrpSpPr>
            <p:cNvPr id="718" name="Google Shape;718;p16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719" name="Google Shape;719;p16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9" name="Google Shape;729;p16"/>
            <p:cNvGrpSpPr/>
            <p:nvPr/>
          </p:nvGrpSpPr>
          <p:grpSpPr>
            <a:xfrm>
              <a:off x="6575402" y="4283737"/>
              <a:ext cx="1841685" cy="315162"/>
              <a:chOff x="6553870" y="4276560"/>
              <a:chExt cx="1841685" cy="315162"/>
            </a:xfrm>
          </p:grpSpPr>
          <p:sp>
            <p:nvSpPr>
              <p:cNvPr id="730" name="Google Shape;730;p16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40" name="Google Shape;740;p16"/>
          <p:cNvSpPr txBox="1">
            <a:spLocks noGrp="1"/>
          </p:cNvSpPr>
          <p:nvPr>
            <p:ph type="subTitle" idx="1"/>
          </p:nvPr>
        </p:nvSpPr>
        <p:spPr>
          <a:xfrm>
            <a:off x="8249736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1" name="Google Shape;741;p16"/>
          <p:cNvSpPr txBox="1">
            <a:spLocks noGrp="1"/>
          </p:cNvSpPr>
          <p:nvPr>
            <p:ph type="subTitle" idx="2"/>
          </p:nvPr>
        </p:nvSpPr>
        <p:spPr>
          <a:xfrm>
            <a:off x="4830001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2" name="Google Shape;742;p16"/>
          <p:cNvSpPr txBox="1">
            <a:spLocks noGrp="1"/>
          </p:cNvSpPr>
          <p:nvPr>
            <p:ph type="subTitle" idx="3"/>
          </p:nvPr>
        </p:nvSpPr>
        <p:spPr>
          <a:xfrm>
            <a:off x="1410267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3" name="Google Shape;743;p16"/>
          <p:cNvSpPr txBox="1">
            <a:spLocks noGrp="1"/>
          </p:cNvSpPr>
          <p:nvPr>
            <p:ph type="subTitle" idx="4"/>
          </p:nvPr>
        </p:nvSpPr>
        <p:spPr>
          <a:xfrm>
            <a:off x="1410267" y="2740933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4" name="Google Shape;744;p16"/>
          <p:cNvSpPr txBox="1">
            <a:spLocks noGrp="1"/>
          </p:cNvSpPr>
          <p:nvPr>
            <p:ph type="subTitle" idx="5"/>
          </p:nvPr>
        </p:nvSpPr>
        <p:spPr>
          <a:xfrm>
            <a:off x="4830001" y="2741009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5" name="Google Shape;745;p16"/>
          <p:cNvSpPr txBox="1">
            <a:spLocks noGrp="1"/>
          </p:cNvSpPr>
          <p:nvPr>
            <p:ph type="subTitle" idx="6"/>
          </p:nvPr>
        </p:nvSpPr>
        <p:spPr>
          <a:xfrm>
            <a:off x="8249736" y="2741009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46" name="Google Shape;746;p16"/>
          <p:cNvGrpSpPr/>
          <p:nvPr/>
        </p:nvGrpSpPr>
        <p:grpSpPr>
          <a:xfrm>
            <a:off x="969192" y="5711649"/>
            <a:ext cx="10253593" cy="420216"/>
            <a:chOff x="726893" y="4283737"/>
            <a:chExt cx="7690195" cy="315162"/>
          </a:xfrm>
        </p:grpSpPr>
        <p:grpSp>
          <p:nvGrpSpPr>
            <p:cNvPr id="747" name="Google Shape;747;p16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748" name="Google Shape;748;p16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16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16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" name="Google Shape;751;p16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16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6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6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6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8" name="Google Shape;758;p16"/>
            <p:cNvGrpSpPr/>
            <p:nvPr/>
          </p:nvGrpSpPr>
          <p:grpSpPr>
            <a:xfrm>
              <a:off x="6575402" y="4283737"/>
              <a:ext cx="1841685" cy="315162"/>
              <a:chOff x="6553870" y="4276560"/>
              <a:chExt cx="1841685" cy="315162"/>
            </a:xfrm>
          </p:grpSpPr>
          <p:sp>
            <p:nvSpPr>
              <p:cNvPr id="759" name="Google Shape;759;p16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16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16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16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6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16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16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16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16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16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69" name="Google Shape;769;p16"/>
          <p:cNvSpPr txBox="1">
            <a:spLocks noGrp="1"/>
          </p:cNvSpPr>
          <p:nvPr>
            <p:ph type="subTitle" idx="7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0" name="Google Shape;770;p16"/>
          <p:cNvSpPr txBox="1">
            <a:spLocks noGrp="1"/>
          </p:cNvSpPr>
          <p:nvPr>
            <p:ph type="subTitle" idx="8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1" name="Google Shape;771;p16"/>
          <p:cNvSpPr txBox="1">
            <a:spLocks noGrp="1"/>
          </p:cNvSpPr>
          <p:nvPr>
            <p:ph type="subTitle" idx="9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72" name="Google Shape;772;p16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773" name="Google Shape;773;p1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4" name="Google Shape;774;p1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5" name="Google Shape;775;p1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6" name="Google Shape;776;p1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77" name="Google Shape;777;p1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1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4121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"/>
          <p:cNvSpPr txBox="1">
            <a:spLocks noGrp="1"/>
          </p:cNvSpPr>
          <p:nvPr>
            <p:ph type="subTitle" idx="1"/>
          </p:nvPr>
        </p:nvSpPr>
        <p:spPr>
          <a:xfrm>
            <a:off x="2806600" y="3372851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subTitle" idx="2"/>
          </p:nvPr>
        </p:nvSpPr>
        <p:spPr>
          <a:xfrm>
            <a:off x="6860000" y="3372860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3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subTitle" idx="4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5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786" name="Google Shape;786;p1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7" name="Google Shape;787;p1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8" name="Google Shape;788;p1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9" name="Google Shape;789;p1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791" name="Google Shape;791;p17"/>
          <p:cNvGrpSpPr/>
          <p:nvPr/>
        </p:nvGrpSpPr>
        <p:grpSpPr>
          <a:xfrm>
            <a:off x="-3" y="-15"/>
            <a:ext cx="420216" cy="2455611"/>
            <a:chOff x="21548" y="3239649"/>
            <a:chExt cx="315162" cy="1841708"/>
          </a:xfrm>
        </p:grpSpPr>
        <p:sp>
          <p:nvSpPr>
            <p:cNvPr id="792" name="Google Shape;792;p17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7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7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1771797" y="4402385"/>
            <a:ext cx="420216" cy="2455611"/>
            <a:chOff x="21548" y="3239649"/>
            <a:chExt cx="315162" cy="1841708"/>
          </a:xfrm>
        </p:grpSpPr>
        <p:sp>
          <p:nvSpPr>
            <p:cNvPr id="803" name="Google Shape;803;p17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7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7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7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7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7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3" name="Google Shape;813;p17"/>
          <p:cNvSpPr txBox="1">
            <a:spLocks noGrp="1"/>
          </p:cNvSpPr>
          <p:nvPr>
            <p:ph type="subTitle" idx="6"/>
          </p:nvPr>
        </p:nvSpPr>
        <p:spPr>
          <a:xfrm>
            <a:off x="2400000" y="3955667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4" name="Google Shape;814;p17"/>
          <p:cNvSpPr txBox="1">
            <a:spLocks noGrp="1"/>
          </p:cNvSpPr>
          <p:nvPr>
            <p:ph type="subTitle" idx="7"/>
          </p:nvPr>
        </p:nvSpPr>
        <p:spPr>
          <a:xfrm>
            <a:off x="6453400" y="3955667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5" name="Google Shape;815;p17"/>
          <p:cNvSpPr/>
          <p:nvPr/>
        </p:nvSpPr>
        <p:spPr>
          <a:xfrm>
            <a:off x="2392200" y="2070500"/>
            <a:ext cx="3360800" cy="35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6" name="Google Shape;816;p17"/>
          <p:cNvSpPr/>
          <p:nvPr/>
        </p:nvSpPr>
        <p:spPr>
          <a:xfrm>
            <a:off x="6445592" y="2070500"/>
            <a:ext cx="3360800" cy="35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4821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8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9" name="Google Shape;819;p18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0" name="Google Shape;820;p18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1" name="Google Shape;821;p18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22" name="Google Shape;822;p18"/>
          <p:cNvSpPr txBox="1">
            <a:spLocks noGrp="1"/>
          </p:cNvSpPr>
          <p:nvPr>
            <p:ph type="subTitle" idx="4"/>
          </p:nvPr>
        </p:nvSpPr>
        <p:spPr>
          <a:xfrm>
            <a:off x="1053751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3" name="Google Shape;823;p18"/>
          <p:cNvSpPr txBox="1">
            <a:spLocks noGrp="1"/>
          </p:cNvSpPr>
          <p:nvPr>
            <p:ph type="subTitle" idx="5"/>
          </p:nvPr>
        </p:nvSpPr>
        <p:spPr>
          <a:xfrm>
            <a:off x="1053764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4" name="Google Shape;824;p18"/>
          <p:cNvSpPr txBox="1">
            <a:spLocks noGrp="1"/>
          </p:cNvSpPr>
          <p:nvPr>
            <p:ph type="subTitle" idx="6"/>
          </p:nvPr>
        </p:nvSpPr>
        <p:spPr>
          <a:xfrm>
            <a:off x="4490980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5" name="Google Shape;825;p18"/>
          <p:cNvSpPr txBox="1">
            <a:spLocks noGrp="1"/>
          </p:cNvSpPr>
          <p:nvPr>
            <p:ph type="subTitle" idx="7"/>
          </p:nvPr>
        </p:nvSpPr>
        <p:spPr>
          <a:xfrm>
            <a:off x="4490968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6" name="Google Shape;826;p18"/>
          <p:cNvSpPr txBox="1">
            <a:spLocks noGrp="1"/>
          </p:cNvSpPr>
          <p:nvPr>
            <p:ph type="subTitle" idx="8"/>
          </p:nvPr>
        </p:nvSpPr>
        <p:spPr>
          <a:xfrm>
            <a:off x="7928247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7" name="Google Shape;827;p18"/>
          <p:cNvSpPr txBox="1">
            <a:spLocks noGrp="1"/>
          </p:cNvSpPr>
          <p:nvPr>
            <p:ph type="subTitle" idx="9"/>
          </p:nvPr>
        </p:nvSpPr>
        <p:spPr>
          <a:xfrm>
            <a:off x="7928233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28" name="Google Shape;828;p18"/>
          <p:cNvGrpSpPr/>
          <p:nvPr/>
        </p:nvGrpSpPr>
        <p:grpSpPr>
          <a:xfrm>
            <a:off x="967" y="0"/>
            <a:ext cx="12191055" cy="274933"/>
            <a:chOff x="-853637" y="-4481813"/>
            <a:chExt cx="10851283" cy="284100"/>
          </a:xfrm>
        </p:grpSpPr>
        <p:sp>
          <p:nvSpPr>
            <p:cNvPr id="829" name="Google Shape;829;p18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8"/>
          <p:cNvGrpSpPr/>
          <p:nvPr/>
        </p:nvGrpSpPr>
        <p:grpSpPr>
          <a:xfrm>
            <a:off x="-3" y="2370252"/>
            <a:ext cx="420216" cy="2455611"/>
            <a:chOff x="21548" y="5017349"/>
            <a:chExt cx="315162" cy="1841708"/>
          </a:xfrm>
        </p:grpSpPr>
        <p:sp>
          <p:nvSpPr>
            <p:cNvPr id="837" name="Google Shape;837;p18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8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8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8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8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8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8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8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8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8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7" name="Google Shape;847;p18"/>
          <p:cNvGrpSpPr/>
          <p:nvPr/>
        </p:nvGrpSpPr>
        <p:grpSpPr>
          <a:xfrm>
            <a:off x="11771831" y="2370252"/>
            <a:ext cx="420216" cy="2455611"/>
            <a:chOff x="21548" y="5017349"/>
            <a:chExt cx="315162" cy="1841708"/>
          </a:xfrm>
        </p:grpSpPr>
        <p:sp>
          <p:nvSpPr>
            <p:cNvPr id="848" name="Google Shape;848;p18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8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8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778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9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62" name="Google Shape;862;p19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863" name="Google Shape;863;p1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4" name="Google Shape;864;p1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5" name="Google Shape;865;p1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6" name="Google Shape;866;p1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867" name="Google Shape;867;p19"/>
          <p:cNvSpPr txBox="1">
            <a:spLocks noGrp="1"/>
          </p:cNvSpPr>
          <p:nvPr>
            <p:ph type="title" hasCustomPrompt="1"/>
          </p:nvPr>
        </p:nvSpPr>
        <p:spPr>
          <a:xfrm>
            <a:off x="947867" y="3530600"/>
            <a:ext cx="276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68" name="Google Shape;868;p19"/>
          <p:cNvSpPr txBox="1">
            <a:spLocks noGrp="1"/>
          </p:cNvSpPr>
          <p:nvPr>
            <p:ph type="title" idx="4" hasCustomPrompt="1"/>
          </p:nvPr>
        </p:nvSpPr>
        <p:spPr>
          <a:xfrm>
            <a:off x="4710200" y="3530633"/>
            <a:ext cx="276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69" name="Google Shape;869;p19"/>
          <p:cNvSpPr txBox="1">
            <a:spLocks noGrp="1"/>
          </p:cNvSpPr>
          <p:nvPr>
            <p:ph type="subTitle" idx="5"/>
          </p:nvPr>
        </p:nvSpPr>
        <p:spPr>
          <a:xfrm>
            <a:off x="46847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0" name="Google Shape;870;p19"/>
          <p:cNvSpPr txBox="1">
            <a:spLocks noGrp="1"/>
          </p:cNvSpPr>
          <p:nvPr>
            <p:ph type="subTitle" idx="6"/>
          </p:nvPr>
        </p:nvSpPr>
        <p:spPr>
          <a:xfrm>
            <a:off x="84497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marR="9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1" name="Google Shape;871;p19"/>
          <p:cNvSpPr txBox="1">
            <a:spLocks noGrp="1"/>
          </p:cNvSpPr>
          <p:nvPr>
            <p:ph type="subTitle" idx="7"/>
          </p:nvPr>
        </p:nvSpPr>
        <p:spPr>
          <a:xfrm>
            <a:off x="9478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2" name="Google Shape;872;p19"/>
          <p:cNvSpPr txBox="1">
            <a:spLocks noGrp="1"/>
          </p:cNvSpPr>
          <p:nvPr>
            <p:ph type="title" idx="8" hasCustomPrompt="1"/>
          </p:nvPr>
        </p:nvSpPr>
        <p:spPr>
          <a:xfrm>
            <a:off x="8506900" y="3530633"/>
            <a:ext cx="270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73" name="Google Shape;873;p19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9"/>
          <p:cNvSpPr txBox="1">
            <a:spLocks noGrp="1"/>
          </p:cNvSpPr>
          <p:nvPr>
            <p:ph type="title" idx="9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875" name="Google Shape;875;p19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876" name="Google Shape;876;p1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95048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902" name="Google Shape;902;p20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903" name="Google Shape;903;p2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4" name="Google Shape;904;p2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5" name="Google Shape;905;p2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6" name="Google Shape;906;p2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907" name="Google Shape;907;p20"/>
          <p:cNvSpPr txBox="1">
            <a:spLocks noGrp="1"/>
          </p:cNvSpPr>
          <p:nvPr>
            <p:ph type="title" hasCustomPrompt="1"/>
          </p:nvPr>
        </p:nvSpPr>
        <p:spPr>
          <a:xfrm>
            <a:off x="3638351" y="1441467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20"/>
          <p:cNvSpPr txBox="1">
            <a:spLocks noGrp="1"/>
          </p:cNvSpPr>
          <p:nvPr>
            <p:ph type="title" idx="4" hasCustomPrompt="1"/>
          </p:nvPr>
        </p:nvSpPr>
        <p:spPr>
          <a:xfrm>
            <a:off x="975951" y="3872484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20"/>
          <p:cNvSpPr txBox="1">
            <a:spLocks noGrp="1"/>
          </p:cNvSpPr>
          <p:nvPr>
            <p:ph type="subTitle" idx="5"/>
          </p:nvPr>
        </p:nvSpPr>
        <p:spPr>
          <a:xfrm>
            <a:off x="950451" y="4915267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6"/>
          </p:nvPr>
        </p:nvSpPr>
        <p:spPr>
          <a:xfrm>
            <a:off x="6336349" y="4915267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7"/>
          </p:nvPr>
        </p:nvSpPr>
        <p:spPr>
          <a:xfrm>
            <a:off x="3638284" y="2484300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marR="9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title" idx="8" hasCustomPrompt="1"/>
          </p:nvPr>
        </p:nvSpPr>
        <p:spPr>
          <a:xfrm>
            <a:off x="6363551" y="3872467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913" name="Google Shape;913;p20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914" name="Google Shape;914;p2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5" name="Google Shape;955;p20"/>
          <p:cNvGrpSpPr/>
          <p:nvPr/>
        </p:nvGrpSpPr>
        <p:grpSpPr>
          <a:xfrm>
            <a:off x="16" y="-829616"/>
            <a:ext cx="420216" cy="10270448"/>
            <a:chOff x="-33738" y="2781638"/>
            <a:chExt cx="315162" cy="7702836"/>
          </a:xfrm>
        </p:grpSpPr>
        <p:sp>
          <p:nvSpPr>
            <p:cNvPr id="956" name="Google Shape;956;p2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5514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517167" y="33705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4" hasCustomPrompt="1"/>
          </p:nvPr>
        </p:nvSpPr>
        <p:spPr>
          <a:xfrm>
            <a:off x="4739000" y="916700"/>
            <a:ext cx="2703200" cy="1790800"/>
          </a:xfrm>
          <a:prstGeom prst="rect">
            <a:avLst/>
          </a:prstGeom>
          <a:effectLst>
            <a:outerShdw dist="66675" dir="33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 txBox="1">
            <a:spLocks noGrp="1"/>
          </p:cNvSpPr>
          <p:nvPr>
            <p:ph type="subTitle" idx="5"/>
          </p:nvPr>
        </p:nvSpPr>
        <p:spPr>
          <a:xfrm>
            <a:off x="2210833" y="5123500"/>
            <a:ext cx="777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959987" y="720000"/>
            <a:ext cx="10272000" cy="5418000"/>
            <a:chOff x="719990" y="540000"/>
            <a:chExt cx="7704000" cy="4063500"/>
          </a:xfrm>
        </p:grpSpPr>
        <p:grpSp>
          <p:nvGrpSpPr>
            <p:cNvPr id="82" name="Google Shape;82;p3"/>
            <p:cNvGrpSpPr/>
            <p:nvPr/>
          </p:nvGrpSpPr>
          <p:grpSpPr>
            <a:xfrm>
              <a:off x="719990" y="540000"/>
              <a:ext cx="904800" cy="787800"/>
              <a:chOff x="719990" y="540000"/>
              <a:chExt cx="904800" cy="7878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 rot="10800000" flipH="1">
              <a:off x="719990" y="3815700"/>
              <a:ext cx="904800" cy="787800"/>
              <a:chOff x="719990" y="540000"/>
              <a:chExt cx="904800" cy="787800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flipH="1">
              <a:off x="7519190" y="540000"/>
              <a:ext cx="904800" cy="787800"/>
              <a:chOff x="719990" y="540000"/>
              <a:chExt cx="904800" cy="78780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 rot="10800000">
              <a:off x="7519190" y="3815700"/>
              <a:ext cx="904800" cy="787800"/>
              <a:chOff x="719990" y="540000"/>
              <a:chExt cx="904800" cy="7878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22" name="Google Shape;122;p3"/>
          <p:cNvGrpSpPr/>
          <p:nvPr/>
        </p:nvGrpSpPr>
        <p:grpSpPr>
          <a:xfrm>
            <a:off x="980500" y="179997"/>
            <a:ext cx="10239733" cy="360000"/>
            <a:chOff x="732100" y="631600"/>
            <a:chExt cx="7679800" cy="270000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296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1"/>
          <p:cNvSpPr/>
          <p:nvPr/>
        </p:nvSpPr>
        <p:spPr>
          <a:xfrm>
            <a:off x="33" y="3004400"/>
            <a:ext cx="12192000" cy="38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21"/>
          <p:cNvSpPr/>
          <p:nvPr/>
        </p:nvSpPr>
        <p:spPr>
          <a:xfrm>
            <a:off x="1947233" y="1502200"/>
            <a:ext cx="8297600" cy="38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21"/>
          <p:cNvSpPr/>
          <p:nvPr/>
        </p:nvSpPr>
        <p:spPr>
          <a:xfrm>
            <a:off x="1947233" y="5471100"/>
            <a:ext cx="8297600" cy="1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1" name="Google Shape;1001;p21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1002" name="Google Shape;1002;p2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3" name="Google Shape;1003;p2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4" name="Google Shape;1004;p2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5" name="Google Shape;1005;p2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006" name="Google Shape;1006;p21"/>
          <p:cNvSpPr txBox="1">
            <a:spLocks noGrp="1"/>
          </p:cNvSpPr>
          <p:nvPr>
            <p:ph type="subTitle" idx="1"/>
          </p:nvPr>
        </p:nvSpPr>
        <p:spPr>
          <a:xfrm>
            <a:off x="1686800" y="3926900"/>
            <a:ext cx="88184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7" name="Google Shape;1007;p21"/>
          <p:cNvSpPr txBox="1">
            <a:spLocks noGrp="1"/>
          </p:cNvSpPr>
          <p:nvPr>
            <p:ph type="title" hasCustomPrompt="1"/>
          </p:nvPr>
        </p:nvSpPr>
        <p:spPr>
          <a:xfrm>
            <a:off x="960000" y="2077967"/>
            <a:ext cx="10272000" cy="17344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1008" name="Google Shape;1008;p21"/>
          <p:cNvGrpSpPr/>
          <p:nvPr/>
        </p:nvGrpSpPr>
        <p:grpSpPr>
          <a:xfrm>
            <a:off x="955587" y="725236"/>
            <a:ext cx="10280821" cy="463569"/>
            <a:chOff x="748940" y="988319"/>
            <a:chExt cx="7710616" cy="347677"/>
          </a:xfrm>
        </p:grpSpPr>
        <p:sp>
          <p:nvSpPr>
            <p:cNvPr id="1009" name="Google Shape;1009;p2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13" name="Google Shape;1013;p2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6" name="Google Shape;1016;p2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0" name="Google Shape;1020;p2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021" name="Google Shape;1021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23" name="Google Shape;1023;p2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7" name="Google Shape;1027;p2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028" name="Google Shape;1028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30" name="Google Shape;1030;p2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34" name="Google Shape;1034;p2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37" name="Google Shape;1037;p2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41" name="Google Shape;1041;p2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042" name="Google Shape;1042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44" name="Google Shape;1044;p2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48" name="Google Shape;1048;p2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049" name="Google Shape;1049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51" name="Google Shape;1051;p2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55" name="Google Shape;1055;p2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056" name="Google Shape;1056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58" name="Google Shape;1058;p21"/>
          <p:cNvGrpSpPr/>
          <p:nvPr/>
        </p:nvGrpSpPr>
        <p:grpSpPr>
          <a:xfrm>
            <a:off x="0" y="6437783"/>
            <a:ext cx="2455611" cy="420216"/>
            <a:chOff x="21550" y="8067997"/>
            <a:chExt cx="1841708" cy="315162"/>
          </a:xfrm>
        </p:grpSpPr>
        <p:sp>
          <p:nvSpPr>
            <p:cNvPr id="1059" name="Google Shape;1059;p21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1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1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1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1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1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1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1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1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1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9" name="Google Shape;1069;p21"/>
          <p:cNvGrpSpPr/>
          <p:nvPr/>
        </p:nvGrpSpPr>
        <p:grpSpPr>
          <a:xfrm>
            <a:off x="9736433" y="6437783"/>
            <a:ext cx="2455611" cy="420216"/>
            <a:chOff x="21550" y="8067997"/>
            <a:chExt cx="1841708" cy="315162"/>
          </a:xfrm>
        </p:grpSpPr>
        <p:sp>
          <p:nvSpPr>
            <p:cNvPr id="1070" name="Google Shape;1070;p21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1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1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1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1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1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1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1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1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1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84595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2"/>
          <p:cNvGrpSpPr/>
          <p:nvPr/>
        </p:nvGrpSpPr>
        <p:grpSpPr>
          <a:xfrm>
            <a:off x="965576" y="1375178"/>
            <a:ext cx="10269096" cy="695620"/>
            <a:chOff x="724182" y="1031383"/>
            <a:chExt cx="7701822" cy="521715"/>
          </a:xfrm>
        </p:grpSpPr>
        <p:sp>
          <p:nvSpPr>
            <p:cNvPr id="1082" name="Google Shape;1082;p22"/>
            <p:cNvSpPr/>
            <p:nvPr/>
          </p:nvSpPr>
          <p:spPr>
            <a:xfrm>
              <a:off x="1275197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907557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724182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1091822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2009588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1641948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1458573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1826213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2743979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2376339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2192963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2560604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478370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110729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2927354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294995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212761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3845120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661745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029386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4947152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4579511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4396136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4763777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681543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5313902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130527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498168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6415934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6048293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5864918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6232558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7150324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6782684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6599309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6966949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884715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517075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7333699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701340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251465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068090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4" name="Google Shape;1124;p22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5" name="Google Shape;1125;p22"/>
          <p:cNvSpPr txBox="1">
            <a:spLocks noGrp="1"/>
          </p:cNvSpPr>
          <p:nvPr>
            <p:ph type="subTitle" idx="1"/>
          </p:nvPr>
        </p:nvSpPr>
        <p:spPr>
          <a:xfrm>
            <a:off x="354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6" name="Google Shape;1126;p22"/>
          <p:cNvSpPr txBox="1">
            <a:spLocks noGrp="1"/>
          </p:cNvSpPr>
          <p:nvPr>
            <p:ph type="subTitle" idx="2"/>
          </p:nvPr>
        </p:nvSpPr>
        <p:spPr>
          <a:xfrm>
            <a:off x="96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7" name="Google Shape;1127;p22"/>
          <p:cNvSpPr txBox="1">
            <a:spLocks noGrp="1"/>
          </p:cNvSpPr>
          <p:nvPr>
            <p:ph type="subTitle" idx="3"/>
          </p:nvPr>
        </p:nvSpPr>
        <p:spPr>
          <a:xfrm>
            <a:off x="960000" y="3549267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8" name="Google Shape;1128;p22"/>
          <p:cNvSpPr txBox="1">
            <a:spLocks noGrp="1"/>
          </p:cNvSpPr>
          <p:nvPr>
            <p:ph type="subTitle" idx="4"/>
          </p:nvPr>
        </p:nvSpPr>
        <p:spPr>
          <a:xfrm>
            <a:off x="3540000" y="3549343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9" name="Google Shape;1129;p22"/>
          <p:cNvSpPr txBox="1">
            <a:spLocks noGrp="1"/>
          </p:cNvSpPr>
          <p:nvPr>
            <p:ph type="subTitle" idx="5"/>
          </p:nvPr>
        </p:nvSpPr>
        <p:spPr>
          <a:xfrm>
            <a:off x="8700001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0" name="Google Shape;1130;p22"/>
          <p:cNvSpPr txBox="1">
            <a:spLocks noGrp="1"/>
          </p:cNvSpPr>
          <p:nvPr>
            <p:ph type="subTitle" idx="6"/>
          </p:nvPr>
        </p:nvSpPr>
        <p:spPr>
          <a:xfrm>
            <a:off x="612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1" name="Google Shape;1131;p22"/>
          <p:cNvSpPr txBox="1">
            <a:spLocks noGrp="1"/>
          </p:cNvSpPr>
          <p:nvPr>
            <p:ph type="subTitle" idx="7"/>
          </p:nvPr>
        </p:nvSpPr>
        <p:spPr>
          <a:xfrm>
            <a:off x="6120000" y="3549267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2" name="Google Shape;1132;p22"/>
          <p:cNvSpPr txBox="1">
            <a:spLocks noGrp="1"/>
          </p:cNvSpPr>
          <p:nvPr>
            <p:ph type="subTitle" idx="8"/>
          </p:nvPr>
        </p:nvSpPr>
        <p:spPr>
          <a:xfrm>
            <a:off x="8700001" y="3549343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3" name="Google Shape;1133;p22"/>
          <p:cNvSpPr txBox="1">
            <a:spLocks noGrp="1"/>
          </p:cNvSpPr>
          <p:nvPr>
            <p:ph type="subTitle" idx="9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1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1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36" name="Google Shape;1136;p22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37" name="Google Shape;1137;p2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38" name="Google Shape;1138;p2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39" name="Google Shape;1139;p2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40" name="Google Shape;1140;p2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141" name="Google Shape;1141;p22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22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4387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3"/>
          <p:cNvSpPr txBox="1">
            <a:spLocks noGrp="1"/>
          </p:cNvSpPr>
          <p:nvPr>
            <p:ph type="subTitle" idx="1"/>
          </p:nvPr>
        </p:nvSpPr>
        <p:spPr>
          <a:xfrm>
            <a:off x="2337933" y="4714467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5" name="Google Shape;1145;p23"/>
          <p:cNvSpPr txBox="1">
            <a:spLocks noGrp="1"/>
          </p:cNvSpPr>
          <p:nvPr>
            <p:ph type="subTitle" idx="2"/>
          </p:nvPr>
        </p:nvSpPr>
        <p:spPr>
          <a:xfrm>
            <a:off x="2338033" y="2518600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6" name="Google Shape;1146;p23"/>
          <p:cNvSpPr txBox="1">
            <a:spLocks noGrp="1"/>
          </p:cNvSpPr>
          <p:nvPr>
            <p:ph type="subTitle" idx="3"/>
          </p:nvPr>
        </p:nvSpPr>
        <p:spPr>
          <a:xfrm>
            <a:off x="2350000" y="1935800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7" name="Google Shape;1147;p23"/>
          <p:cNvSpPr txBox="1">
            <a:spLocks noGrp="1"/>
          </p:cNvSpPr>
          <p:nvPr>
            <p:ph type="subTitle" idx="4"/>
          </p:nvPr>
        </p:nvSpPr>
        <p:spPr>
          <a:xfrm>
            <a:off x="2333867" y="4131667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8" name="Google Shape;1148;p23"/>
          <p:cNvSpPr txBox="1">
            <a:spLocks noGrp="1"/>
          </p:cNvSpPr>
          <p:nvPr>
            <p:ph type="subTitle" idx="5"/>
          </p:nvPr>
        </p:nvSpPr>
        <p:spPr>
          <a:xfrm>
            <a:off x="6552733" y="4714467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6"/>
          </p:nvPr>
        </p:nvSpPr>
        <p:spPr>
          <a:xfrm>
            <a:off x="6552833" y="2518600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0" name="Google Shape;1150;p23"/>
          <p:cNvSpPr txBox="1">
            <a:spLocks noGrp="1"/>
          </p:cNvSpPr>
          <p:nvPr>
            <p:ph type="subTitle" idx="7"/>
          </p:nvPr>
        </p:nvSpPr>
        <p:spPr>
          <a:xfrm>
            <a:off x="7509867" y="1935800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8"/>
          </p:nvPr>
        </p:nvSpPr>
        <p:spPr>
          <a:xfrm>
            <a:off x="7509867" y="4131667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subTitle" idx="9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1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4" name="Google Shape;1154;p23"/>
          <p:cNvSpPr txBox="1">
            <a:spLocks noGrp="1"/>
          </p:cNvSpPr>
          <p:nvPr>
            <p:ph type="subTitle" idx="1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55" name="Google Shape;1155;p2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56" name="Google Shape;1156;p2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7" name="Google Shape;1157;p2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8" name="Google Shape;1158;p2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9" name="Google Shape;1159;p2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160" name="Google Shape;1160;p23"/>
          <p:cNvGrpSpPr/>
          <p:nvPr/>
        </p:nvGrpSpPr>
        <p:grpSpPr>
          <a:xfrm>
            <a:off x="964151" y="1380085"/>
            <a:ext cx="865167" cy="231200"/>
            <a:chOff x="732100" y="770550"/>
            <a:chExt cx="648875" cy="173400"/>
          </a:xfrm>
        </p:grpSpPr>
        <p:sp>
          <p:nvSpPr>
            <p:cNvPr id="1161" name="Google Shape;1161;p23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4" name="Google Shape;1164;p23"/>
          <p:cNvGrpSpPr/>
          <p:nvPr/>
        </p:nvGrpSpPr>
        <p:grpSpPr>
          <a:xfrm>
            <a:off x="10366818" y="1380085"/>
            <a:ext cx="865167" cy="231200"/>
            <a:chOff x="732100" y="770550"/>
            <a:chExt cx="648875" cy="173400"/>
          </a:xfrm>
        </p:grpSpPr>
        <p:sp>
          <p:nvSpPr>
            <p:cNvPr id="1165" name="Google Shape;1165;p23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68" name="Google Shape;1168;p2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9" name="Google Shape;1169;p23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0" name="Google Shape;1170;p23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758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4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75" name="Google Shape;1175;p2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76" name="Google Shape;1176;p2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7" name="Google Shape;1177;p2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8" name="Google Shape;1178;p2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9" name="Google Shape;1179;p2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180" name="Google Shape;1180;p24"/>
          <p:cNvSpPr txBox="1">
            <a:spLocks noGrp="1"/>
          </p:cNvSpPr>
          <p:nvPr>
            <p:ph type="subTitle" idx="4"/>
          </p:nvPr>
        </p:nvSpPr>
        <p:spPr>
          <a:xfrm>
            <a:off x="7448733" y="2500428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1" name="Google Shape;1181;p24"/>
          <p:cNvSpPr txBox="1">
            <a:spLocks noGrp="1"/>
          </p:cNvSpPr>
          <p:nvPr>
            <p:ph type="subTitle" idx="5"/>
          </p:nvPr>
        </p:nvSpPr>
        <p:spPr>
          <a:xfrm>
            <a:off x="2506765" y="2500115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2" name="Google Shape;1182;p24"/>
          <p:cNvSpPr txBox="1">
            <a:spLocks noGrp="1"/>
          </p:cNvSpPr>
          <p:nvPr>
            <p:ph type="subTitle" idx="6"/>
          </p:nvPr>
        </p:nvSpPr>
        <p:spPr>
          <a:xfrm>
            <a:off x="2506779" y="1837617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3" name="Google Shape;1183;p24"/>
          <p:cNvSpPr txBox="1">
            <a:spLocks noGrp="1"/>
          </p:cNvSpPr>
          <p:nvPr>
            <p:ph type="subTitle" idx="7"/>
          </p:nvPr>
        </p:nvSpPr>
        <p:spPr>
          <a:xfrm>
            <a:off x="7448745" y="1838000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4" name="Google Shape;1184;p24"/>
          <p:cNvSpPr txBox="1">
            <a:spLocks noGrp="1"/>
          </p:cNvSpPr>
          <p:nvPr>
            <p:ph type="subTitle" idx="8"/>
          </p:nvPr>
        </p:nvSpPr>
        <p:spPr>
          <a:xfrm>
            <a:off x="7448733" y="4452361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5" name="Google Shape;1185;p24"/>
          <p:cNvSpPr txBox="1">
            <a:spLocks noGrp="1"/>
          </p:cNvSpPr>
          <p:nvPr>
            <p:ph type="subTitle" idx="9"/>
          </p:nvPr>
        </p:nvSpPr>
        <p:spPr>
          <a:xfrm>
            <a:off x="2506779" y="4452048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6" name="Google Shape;1186;p24"/>
          <p:cNvSpPr txBox="1">
            <a:spLocks noGrp="1"/>
          </p:cNvSpPr>
          <p:nvPr>
            <p:ph type="subTitle" idx="13"/>
          </p:nvPr>
        </p:nvSpPr>
        <p:spPr>
          <a:xfrm>
            <a:off x="2506767" y="3789551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7" name="Google Shape;1187;p24"/>
          <p:cNvSpPr txBox="1">
            <a:spLocks noGrp="1"/>
          </p:cNvSpPr>
          <p:nvPr>
            <p:ph type="subTitle" idx="14"/>
          </p:nvPr>
        </p:nvSpPr>
        <p:spPr>
          <a:xfrm>
            <a:off x="7448740" y="3764367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8" name="Google Shape;1188;p24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189" name="Google Shape;1189;p24"/>
          <p:cNvGrpSpPr/>
          <p:nvPr/>
        </p:nvGrpSpPr>
        <p:grpSpPr>
          <a:xfrm>
            <a:off x="0" y="-4"/>
            <a:ext cx="163400" cy="6857895"/>
            <a:chOff x="-4254629" y="-2793852"/>
            <a:chExt cx="236400" cy="7086554"/>
          </a:xfrm>
        </p:grpSpPr>
        <p:sp>
          <p:nvSpPr>
            <p:cNvPr id="1190" name="Google Shape;1190;p24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4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4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7" name="Google Shape;1197;p24"/>
          <p:cNvGrpSpPr/>
          <p:nvPr/>
        </p:nvGrpSpPr>
        <p:grpSpPr>
          <a:xfrm>
            <a:off x="12035200" y="-4"/>
            <a:ext cx="163400" cy="6857895"/>
            <a:chOff x="-4254629" y="-2793852"/>
            <a:chExt cx="236400" cy="7086554"/>
          </a:xfrm>
        </p:grpSpPr>
        <p:sp>
          <p:nvSpPr>
            <p:cNvPr id="1198" name="Google Shape;1198;p24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4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4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4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4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35124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7" name="Google Shape;1207;p25"/>
          <p:cNvGrpSpPr/>
          <p:nvPr/>
        </p:nvGrpSpPr>
        <p:grpSpPr>
          <a:xfrm flipH="1">
            <a:off x="960301" y="1371233"/>
            <a:ext cx="10271727" cy="102800"/>
            <a:chOff x="724925" y="4519975"/>
            <a:chExt cx="7699175" cy="77100"/>
          </a:xfrm>
        </p:grpSpPr>
        <p:sp>
          <p:nvSpPr>
            <p:cNvPr id="1208" name="Google Shape;1208;p2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0" name="Google Shape;1220;p25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1221" name="Google Shape;1221;p2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33" name="Google Shape;1233;p25"/>
          <p:cNvSpPr txBox="1">
            <a:spLocks noGrp="1"/>
          </p:cNvSpPr>
          <p:nvPr>
            <p:ph type="subTitle" idx="1"/>
          </p:nvPr>
        </p:nvSpPr>
        <p:spPr>
          <a:xfrm>
            <a:off x="4712800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43834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4" name="Google Shape;1234;p25"/>
          <p:cNvSpPr txBox="1">
            <a:spLocks noGrp="1"/>
          </p:cNvSpPr>
          <p:nvPr>
            <p:ph type="subTitle" idx="2"/>
          </p:nvPr>
        </p:nvSpPr>
        <p:spPr>
          <a:xfrm>
            <a:off x="960000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5" name="Google Shape;1235;p25"/>
          <p:cNvSpPr txBox="1">
            <a:spLocks noGrp="1"/>
          </p:cNvSpPr>
          <p:nvPr>
            <p:ph type="subTitle" idx="3"/>
          </p:nvPr>
        </p:nvSpPr>
        <p:spPr>
          <a:xfrm>
            <a:off x="960000" y="41588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6" name="Google Shape;1236;p25"/>
          <p:cNvSpPr txBox="1">
            <a:spLocks noGrp="1"/>
          </p:cNvSpPr>
          <p:nvPr>
            <p:ph type="subTitle" idx="4"/>
          </p:nvPr>
        </p:nvSpPr>
        <p:spPr>
          <a:xfrm>
            <a:off x="4712800" y="4158933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7" name="Google Shape;1237;p25"/>
          <p:cNvSpPr txBox="1">
            <a:spLocks noGrp="1"/>
          </p:cNvSpPr>
          <p:nvPr>
            <p:ph type="subTitle" idx="5"/>
          </p:nvPr>
        </p:nvSpPr>
        <p:spPr>
          <a:xfrm>
            <a:off x="8449467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8" name="Google Shape;1238;p25"/>
          <p:cNvSpPr txBox="1">
            <a:spLocks noGrp="1"/>
          </p:cNvSpPr>
          <p:nvPr>
            <p:ph type="subTitle" idx="6"/>
          </p:nvPr>
        </p:nvSpPr>
        <p:spPr>
          <a:xfrm>
            <a:off x="8449467" y="41588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9" name="Google Shape;1239;p25"/>
          <p:cNvSpPr txBox="1">
            <a:spLocks noGrp="1"/>
          </p:cNvSpPr>
          <p:nvPr>
            <p:ph type="subTitle" idx="7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0" name="Google Shape;1240;p25"/>
          <p:cNvSpPr txBox="1">
            <a:spLocks noGrp="1"/>
          </p:cNvSpPr>
          <p:nvPr>
            <p:ph type="subTitle" idx="8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1" name="Google Shape;1241;p25"/>
          <p:cNvSpPr txBox="1">
            <a:spLocks noGrp="1"/>
          </p:cNvSpPr>
          <p:nvPr>
            <p:ph type="subTitle" idx="9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42" name="Google Shape;1242;p2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43" name="Google Shape;1243;p2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4" name="Google Shape;1244;p2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5" name="Google Shape;1245;p2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6" name="Google Shape;1246;p2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47" name="Google Shape;1247;p25"/>
          <p:cNvSpPr txBox="1">
            <a:spLocks noGrp="1"/>
          </p:cNvSpPr>
          <p:nvPr>
            <p:ph type="subTitle" idx="13"/>
          </p:nvPr>
        </p:nvSpPr>
        <p:spPr>
          <a:xfrm>
            <a:off x="4712800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8" name="Google Shape;1248;p25"/>
          <p:cNvSpPr txBox="1">
            <a:spLocks noGrp="1"/>
          </p:cNvSpPr>
          <p:nvPr>
            <p:ph type="subTitle" idx="14"/>
          </p:nvPr>
        </p:nvSpPr>
        <p:spPr>
          <a:xfrm>
            <a:off x="960000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9" name="Google Shape;1249;p25"/>
          <p:cNvSpPr txBox="1">
            <a:spLocks noGrp="1"/>
          </p:cNvSpPr>
          <p:nvPr>
            <p:ph type="subTitle" idx="15"/>
          </p:nvPr>
        </p:nvSpPr>
        <p:spPr>
          <a:xfrm>
            <a:off x="960000" y="22771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0" name="Google Shape;1250;p25"/>
          <p:cNvSpPr txBox="1">
            <a:spLocks noGrp="1"/>
          </p:cNvSpPr>
          <p:nvPr>
            <p:ph type="subTitle" idx="16"/>
          </p:nvPr>
        </p:nvSpPr>
        <p:spPr>
          <a:xfrm>
            <a:off x="4712800" y="2277233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1" name="Google Shape;1251;p25"/>
          <p:cNvSpPr txBox="1">
            <a:spLocks noGrp="1"/>
          </p:cNvSpPr>
          <p:nvPr>
            <p:ph type="subTitle" idx="17"/>
          </p:nvPr>
        </p:nvSpPr>
        <p:spPr>
          <a:xfrm>
            <a:off x="8449467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2" name="Google Shape;1252;p25"/>
          <p:cNvSpPr txBox="1">
            <a:spLocks noGrp="1"/>
          </p:cNvSpPr>
          <p:nvPr>
            <p:ph type="subTitle" idx="18"/>
          </p:nvPr>
        </p:nvSpPr>
        <p:spPr>
          <a:xfrm>
            <a:off x="8449467" y="22771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3" name="Google Shape;1253;p2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7692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6"/>
          <p:cNvSpPr txBox="1">
            <a:spLocks noGrp="1"/>
          </p:cNvSpPr>
          <p:nvPr>
            <p:ph type="subTitle" idx="1"/>
          </p:nvPr>
        </p:nvSpPr>
        <p:spPr>
          <a:xfrm>
            <a:off x="7004461" y="5128600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43834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6" name="Google Shape;1256;p26"/>
          <p:cNvSpPr txBox="1">
            <a:spLocks noGrp="1"/>
          </p:cNvSpPr>
          <p:nvPr>
            <p:ph type="subTitle" idx="2"/>
          </p:nvPr>
        </p:nvSpPr>
        <p:spPr>
          <a:xfrm>
            <a:off x="1806633" y="5128600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7" name="Google Shape;1257;p26"/>
          <p:cNvSpPr txBox="1">
            <a:spLocks noGrp="1"/>
          </p:cNvSpPr>
          <p:nvPr>
            <p:ph type="subTitle" idx="3"/>
          </p:nvPr>
        </p:nvSpPr>
        <p:spPr>
          <a:xfrm>
            <a:off x="1806633" y="4643733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8" name="Google Shape;1258;p26"/>
          <p:cNvSpPr txBox="1">
            <a:spLocks noGrp="1"/>
          </p:cNvSpPr>
          <p:nvPr>
            <p:ph type="subTitle" idx="4"/>
          </p:nvPr>
        </p:nvSpPr>
        <p:spPr>
          <a:xfrm>
            <a:off x="7004461" y="4643800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9" name="Google Shape;1259;p26"/>
          <p:cNvSpPr txBox="1">
            <a:spLocks noGrp="1"/>
          </p:cNvSpPr>
          <p:nvPr>
            <p:ph type="subTitle" idx="5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0" name="Google Shape;1260;p26"/>
          <p:cNvSpPr txBox="1">
            <a:spLocks noGrp="1"/>
          </p:cNvSpPr>
          <p:nvPr>
            <p:ph type="subTitle" idx="6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1" name="Google Shape;1261;p26"/>
          <p:cNvSpPr txBox="1">
            <a:spLocks noGrp="1"/>
          </p:cNvSpPr>
          <p:nvPr>
            <p:ph type="subTitle" idx="7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62" name="Google Shape;1262;p2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63" name="Google Shape;1263;p2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4" name="Google Shape;1264;p2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5" name="Google Shape;1265;p2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6" name="Google Shape;1266;p2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67" name="Google Shape;1267;p26"/>
          <p:cNvSpPr txBox="1">
            <a:spLocks noGrp="1"/>
          </p:cNvSpPr>
          <p:nvPr>
            <p:ph type="subTitle" idx="8"/>
          </p:nvPr>
        </p:nvSpPr>
        <p:spPr>
          <a:xfrm>
            <a:off x="7004467" y="2756433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8" name="Google Shape;1268;p26"/>
          <p:cNvSpPr txBox="1">
            <a:spLocks noGrp="1"/>
          </p:cNvSpPr>
          <p:nvPr>
            <p:ph type="subTitle" idx="9"/>
          </p:nvPr>
        </p:nvSpPr>
        <p:spPr>
          <a:xfrm>
            <a:off x="1806633" y="2756433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9" name="Google Shape;1269;p26"/>
          <p:cNvSpPr txBox="1">
            <a:spLocks noGrp="1"/>
          </p:cNvSpPr>
          <p:nvPr>
            <p:ph type="subTitle" idx="13"/>
          </p:nvPr>
        </p:nvSpPr>
        <p:spPr>
          <a:xfrm>
            <a:off x="1806633" y="2277167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70" name="Google Shape;1270;p26"/>
          <p:cNvSpPr txBox="1">
            <a:spLocks noGrp="1"/>
          </p:cNvSpPr>
          <p:nvPr>
            <p:ph type="subTitle" idx="14"/>
          </p:nvPr>
        </p:nvSpPr>
        <p:spPr>
          <a:xfrm>
            <a:off x="7004467" y="2277233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71" name="Google Shape;1271;p2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2" name="Google Shape;1272;p26"/>
          <p:cNvSpPr/>
          <p:nvPr/>
        </p:nvSpPr>
        <p:spPr>
          <a:xfrm>
            <a:off x="956684" y="3744733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3" name="Google Shape;1273;p26"/>
          <p:cNvSpPr/>
          <p:nvPr/>
        </p:nvSpPr>
        <p:spPr>
          <a:xfrm>
            <a:off x="956684" y="1357567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4" name="Google Shape;1274;p26"/>
          <p:cNvSpPr/>
          <p:nvPr/>
        </p:nvSpPr>
        <p:spPr>
          <a:xfrm>
            <a:off x="6154517" y="3744733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5" name="Google Shape;1275;p26"/>
          <p:cNvSpPr/>
          <p:nvPr/>
        </p:nvSpPr>
        <p:spPr>
          <a:xfrm>
            <a:off x="6154517" y="1357567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6" name="Google Shape;1276;p26"/>
          <p:cNvSpPr/>
          <p:nvPr/>
        </p:nvSpPr>
        <p:spPr>
          <a:xfrm>
            <a:off x="960033" y="720000"/>
            <a:ext cx="10272000" cy="54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9432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27"/>
          <p:cNvGrpSpPr/>
          <p:nvPr/>
        </p:nvGrpSpPr>
        <p:grpSpPr>
          <a:xfrm>
            <a:off x="976134" y="1027400"/>
            <a:ext cx="10255833" cy="231200"/>
            <a:chOff x="732100" y="770550"/>
            <a:chExt cx="7691875" cy="173400"/>
          </a:xfrm>
        </p:grpSpPr>
        <p:sp>
          <p:nvSpPr>
            <p:cNvPr id="1279" name="Google Shape;1279;p27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80" name="Google Shape;1280;p27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1281" name="Google Shape;1281;p27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84" name="Google Shape;1284;p27"/>
          <p:cNvSpPr/>
          <p:nvPr/>
        </p:nvSpPr>
        <p:spPr>
          <a:xfrm>
            <a:off x="976133" y="5079900"/>
            <a:ext cx="10256000" cy="5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5" name="Google Shape;1285;p27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6" name="Google Shape;1286;p27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7" name="Google Shape;1287;p27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8" name="Google Shape;1288;p27"/>
          <p:cNvSpPr txBox="1">
            <a:spLocks noGrp="1"/>
          </p:cNvSpPr>
          <p:nvPr>
            <p:ph type="title"/>
          </p:nvPr>
        </p:nvSpPr>
        <p:spPr>
          <a:xfrm>
            <a:off x="6096000" y="5120267"/>
            <a:ext cx="51360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89" name="Google Shape;1289;p27"/>
          <p:cNvSpPr txBox="1">
            <a:spLocks noGrp="1"/>
          </p:cNvSpPr>
          <p:nvPr>
            <p:ph type="subTitle" idx="4"/>
          </p:nvPr>
        </p:nvSpPr>
        <p:spPr>
          <a:xfrm>
            <a:off x="968000" y="1657167"/>
            <a:ext cx="10256000" cy="3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90" name="Google Shape;1290;p27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91" name="Google Shape;1291;p2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2" name="Google Shape;1292;p2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3" name="Google Shape;1293;p2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4" name="Google Shape;1294;p2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5377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8"/>
          <p:cNvSpPr/>
          <p:nvPr/>
        </p:nvSpPr>
        <p:spPr>
          <a:xfrm>
            <a:off x="-67" y="959600"/>
            <a:ext cx="12192000" cy="493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7" name="Google Shape;1297;p28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98" name="Google Shape;1298;p28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99" name="Google Shape;1299;p28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0" name="Google Shape;1300;p28"/>
          <p:cNvSpPr txBox="1">
            <a:spLocks noGrp="1"/>
          </p:cNvSpPr>
          <p:nvPr>
            <p:ph type="title"/>
          </p:nvPr>
        </p:nvSpPr>
        <p:spPr>
          <a:xfrm>
            <a:off x="3675800" y="4796700"/>
            <a:ext cx="48404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01" name="Google Shape;1301;p28"/>
          <p:cNvSpPr txBox="1">
            <a:spLocks noGrp="1"/>
          </p:cNvSpPr>
          <p:nvPr>
            <p:ph type="subTitle" idx="4"/>
          </p:nvPr>
        </p:nvSpPr>
        <p:spPr>
          <a:xfrm>
            <a:off x="968000" y="1591600"/>
            <a:ext cx="10256000" cy="3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02" name="Google Shape;1302;p28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303" name="Google Shape;1303;p2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4" name="Google Shape;1304;p2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5" name="Google Shape;1305;p2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6" name="Google Shape;1306;p2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307" name="Google Shape;1307;p28"/>
          <p:cNvGrpSpPr/>
          <p:nvPr/>
        </p:nvGrpSpPr>
        <p:grpSpPr>
          <a:xfrm>
            <a:off x="-205566" y="959600"/>
            <a:ext cx="12550201" cy="420216"/>
            <a:chOff x="-154175" y="719700"/>
            <a:chExt cx="9412651" cy="315162"/>
          </a:xfrm>
        </p:grpSpPr>
        <p:sp>
          <p:nvSpPr>
            <p:cNvPr id="1308" name="Google Shape;1308;p28"/>
            <p:cNvSpPr/>
            <p:nvPr/>
          </p:nvSpPr>
          <p:spPr>
            <a:xfrm>
              <a:off x="-1541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3445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30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41172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6003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78899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97762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11662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13548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15435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17321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19207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1094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22980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24866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26753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28639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0525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2412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34298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36184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38071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39957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41843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43730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45616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47502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49389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51275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53161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55048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56934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58820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60707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62593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64479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6636628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68252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701389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72025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73911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74032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759190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77805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796917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815780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834644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85350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872370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89123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910097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9" name="Google Shape;1359;p28"/>
          <p:cNvGrpSpPr/>
          <p:nvPr/>
        </p:nvGrpSpPr>
        <p:grpSpPr>
          <a:xfrm>
            <a:off x="-205566" y="5478200"/>
            <a:ext cx="12550201" cy="420216"/>
            <a:chOff x="-154175" y="1183475"/>
            <a:chExt cx="9412651" cy="315162"/>
          </a:xfrm>
        </p:grpSpPr>
        <p:sp>
          <p:nvSpPr>
            <p:cNvPr id="1360" name="Google Shape;1360;p28"/>
            <p:cNvSpPr/>
            <p:nvPr/>
          </p:nvSpPr>
          <p:spPr>
            <a:xfrm>
              <a:off x="-1541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3445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230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41172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6003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78899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97762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11662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13548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15435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17321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19207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1094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22980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24866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26753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28639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0525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2412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4298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6184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38071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39957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41843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43730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45616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7502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9389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51275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53161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5048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6934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58820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60707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62593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64479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6636628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68252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701389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72025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73911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74032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759190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77805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796917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15780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34644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5350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72370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9123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910097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036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9"/>
          <p:cNvSpPr/>
          <p:nvPr/>
        </p:nvSpPr>
        <p:spPr>
          <a:xfrm>
            <a:off x="2152000" y="1541033"/>
            <a:ext cx="7888000" cy="37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3" name="Google Shape;1413;p29"/>
          <p:cNvSpPr txBox="1">
            <a:spLocks noGrp="1"/>
          </p:cNvSpPr>
          <p:nvPr>
            <p:ph type="title"/>
          </p:nvPr>
        </p:nvSpPr>
        <p:spPr>
          <a:xfrm>
            <a:off x="3675800" y="4267951"/>
            <a:ext cx="48404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14" name="Google Shape;1414;p29"/>
          <p:cNvSpPr txBox="1">
            <a:spLocks noGrp="1"/>
          </p:cNvSpPr>
          <p:nvPr>
            <p:ph type="subTitle" idx="1"/>
          </p:nvPr>
        </p:nvSpPr>
        <p:spPr>
          <a:xfrm>
            <a:off x="2522133" y="2056851"/>
            <a:ext cx="7304400" cy="2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5" name="Google Shape;1415;p29"/>
          <p:cNvSpPr txBox="1">
            <a:spLocks noGrp="1"/>
          </p:cNvSpPr>
          <p:nvPr>
            <p:ph type="subTitle" idx="2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subTitle" idx="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subTitle" idx="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418" name="Google Shape;1418;p29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419" name="Google Shape;1419;p2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0" name="Google Shape;1420;p2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1" name="Google Shape;1421;p2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2" name="Google Shape;1422;p2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423" name="Google Shape;1423;p29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1424" name="Google Shape;1424;p29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9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9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9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9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9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9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9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9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9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9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9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9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9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9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9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9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9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9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9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9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9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9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9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9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9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9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9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9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9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9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9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9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9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9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9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9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9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9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9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9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5" name="Google Shape;1465;p29"/>
          <p:cNvGrpSpPr/>
          <p:nvPr/>
        </p:nvGrpSpPr>
        <p:grpSpPr>
          <a:xfrm>
            <a:off x="-20984" y="-829616"/>
            <a:ext cx="420216" cy="10270448"/>
            <a:chOff x="-33738" y="2781638"/>
            <a:chExt cx="315162" cy="7702836"/>
          </a:xfrm>
        </p:grpSpPr>
        <p:sp>
          <p:nvSpPr>
            <p:cNvPr id="1466" name="Google Shape;1466;p29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9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9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9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9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9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9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9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9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9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9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9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9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9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9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9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9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9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9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9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9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9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9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9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9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9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9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9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9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9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9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9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9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9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9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9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9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9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7" name="Google Shape;1507;p29"/>
          <p:cNvGrpSpPr/>
          <p:nvPr/>
        </p:nvGrpSpPr>
        <p:grpSpPr>
          <a:xfrm>
            <a:off x="5806984" y="1066696"/>
            <a:ext cx="865167" cy="231200"/>
            <a:chOff x="-2687775" y="256125"/>
            <a:chExt cx="648875" cy="173400"/>
          </a:xfrm>
        </p:grpSpPr>
        <p:sp>
          <p:nvSpPr>
            <p:cNvPr id="1508" name="Google Shape;1508;p29"/>
            <p:cNvSpPr/>
            <p:nvPr/>
          </p:nvSpPr>
          <p:spPr>
            <a:xfrm>
              <a:off x="-2687775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-2212600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-2450187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11" name="Google Shape;1511;p29"/>
          <p:cNvGrpSpPr/>
          <p:nvPr/>
        </p:nvGrpSpPr>
        <p:grpSpPr>
          <a:xfrm>
            <a:off x="2161967" y="5426967"/>
            <a:ext cx="7878000" cy="194224"/>
            <a:chOff x="-1126784" y="2814067"/>
            <a:chExt cx="11397570" cy="200700"/>
          </a:xfrm>
        </p:grpSpPr>
        <p:sp>
          <p:nvSpPr>
            <p:cNvPr id="1512" name="Google Shape;1512;p29"/>
            <p:cNvSpPr/>
            <p:nvPr/>
          </p:nvSpPr>
          <p:spPr>
            <a:xfrm>
              <a:off x="-1126784" y="2814067"/>
              <a:ext cx="1628100" cy="20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501461" y="2814067"/>
              <a:ext cx="1628100" cy="20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2129706" y="2814067"/>
              <a:ext cx="1628100" cy="20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3757951" y="2814067"/>
              <a:ext cx="16281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5386196" y="2814067"/>
              <a:ext cx="1628100" cy="2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7014441" y="2814067"/>
              <a:ext cx="1628100" cy="20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8642686" y="2814067"/>
              <a:ext cx="1628100" cy="20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19948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0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1" name="Google Shape;1521;p30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2" name="Google Shape;1522;p30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3" name="Google Shape;1523;p30"/>
          <p:cNvSpPr txBox="1">
            <a:spLocks noGrp="1"/>
          </p:cNvSpPr>
          <p:nvPr>
            <p:ph type="title"/>
          </p:nvPr>
        </p:nvSpPr>
        <p:spPr>
          <a:xfrm>
            <a:off x="4041433" y="20680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4" name="Google Shape;1524;p30"/>
          <p:cNvSpPr txBox="1">
            <a:spLocks noGrp="1"/>
          </p:cNvSpPr>
          <p:nvPr>
            <p:ph type="title" idx="4" hasCustomPrompt="1"/>
          </p:nvPr>
        </p:nvSpPr>
        <p:spPr>
          <a:xfrm>
            <a:off x="960300" y="2068000"/>
            <a:ext cx="2711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525" name="Google Shape;1525;p30"/>
          <p:cNvSpPr txBox="1">
            <a:spLocks noGrp="1"/>
          </p:cNvSpPr>
          <p:nvPr>
            <p:ph type="subTitle" idx="5"/>
          </p:nvPr>
        </p:nvSpPr>
        <p:spPr>
          <a:xfrm>
            <a:off x="4041433" y="3821000"/>
            <a:ext cx="719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527" name="Google Shape;1527;p3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8" name="Google Shape;1528;p3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9" name="Google Shape;1529;p3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30" name="Google Shape;1530;p3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531" name="Google Shape;1531;p30"/>
          <p:cNvGrpSpPr/>
          <p:nvPr/>
        </p:nvGrpSpPr>
        <p:grpSpPr>
          <a:xfrm>
            <a:off x="955587" y="5674426"/>
            <a:ext cx="10280821" cy="463569"/>
            <a:chOff x="748940" y="988319"/>
            <a:chExt cx="7710616" cy="347677"/>
          </a:xfrm>
        </p:grpSpPr>
        <p:sp>
          <p:nvSpPr>
            <p:cNvPr id="1532" name="Google Shape;1532;p3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6" name="Google Shape;1536;p3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537" name="Google Shape;1537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9" name="Google Shape;1539;p3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43" name="Google Shape;1543;p3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544" name="Google Shape;1544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46" name="Google Shape;1546;p3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50" name="Google Shape;1550;p3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551" name="Google Shape;1551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53" name="Google Shape;1553;p3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57" name="Google Shape;1557;p3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558" name="Google Shape;1558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60" name="Google Shape;1560;p3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4" name="Google Shape;1564;p3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565" name="Google Shape;1565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67" name="Google Shape;1567;p3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71" name="Google Shape;1571;p3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74" name="Google Shape;1574;p3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78" name="Google Shape;1578;p3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579" name="Google Shape;1579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81" name="Google Shape;1581;p30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582" name="Google Shape;1582;p3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6" name="Google Shape;1586;p3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587" name="Google Shape;1587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89" name="Google Shape;1589;p3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3" name="Google Shape;1593;p3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594" name="Google Shape;1594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96" name="Google Shape;1596;p3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0" name="Google Shape;1600;p3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01" name="Google Shape;1601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3" name="Google Shape;1603;p3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7" name="Google Shape;1607;p3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08" name="Google Shape;1608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10" name="Google Shape;1610;p3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4" name="Google Shape;1614;p3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15" name="Google Shape;1615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17" name="Google Shape;1617;p3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21" name="Google Shape;1621;p3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22" name="Google Shape;1622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24" name="Google Shape;1624;p3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28" name="Google Shape;1628;p3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29" name="Google Shape;1629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95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960000" y="1459317"/>
            <a:ext cx="10272000" cy="4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9" name="Google Shape;129;p4"/>
          <p:cNvSpPr txBox="1">
            <a:spLocks noGrp="1"/>
          </p:cNvSpPr>
          <p:nvPr>
            <p:ph type="subTitle" idx="2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subTitle" idx="3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subTitle" idx="4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2" name="Google Shape;132;p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33" name="Google Shape;133;p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315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1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3" name="Google Shape;1633;p31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4" name="Google Shape;1634;p31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5" name="Google Shape;1635;p31"/>
          <p:cNvSpPr txBox="1">
            <a:spLocks noGrp="1"/>
          </p:cNvSpPr>
          <p:nvPr>
            <p:ph type="title"/>
          </p:nvPr>
        </p:nvSpPr>
        <p:spPr>
          <a:xfrm>
            <a:off x="976133" y="25761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36" name="Google Shape;1636;p31"/>
          <p:cNvSpPr txBox="1">
            <a:spLocks noGrp="1"/>
          </p:cNvSpPr>
          <p:nvPr>
            <p:ph type="title" idx="4" hasCustomPrompt="1"/>
          </p:nvPr>
        </p:nvSpPr>
        <p:spPr>
          <a:xfrm>
            <a:off x="8533200" y="2474400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37" name="Google Shape;1637;p31"/>
          <p:cNvSpPr txBox="1">
            <a:spLocks noGrp="1"/>
          </p:cNvSpPr>
          <p:nvPr>
            <p:ph type="subTitle" idx="5"/>
          </p:nvPr>
        </p:nvSpPr>
        <p:spPr>
          <a:xfrm>
            <a:off x="976133" y="4227500"/>
            <a:ext cx="7182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638" name="Google Shape;1638;p31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639" name="Google Shape;1639;p3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0" name="Google Shape;1640;p3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1" name="Google Shape;1641;p3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2" name="Google Shape;1642;p3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643" name="Google Shape;1643;p31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644" name="Google Shape;1644;p3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48" name="Google Shape;1648;p3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51" name="Google Shape;1651;p3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55" name="Google Shape;1655;p3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56" name="Google Shape;1656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58" name="Google Shape;1658;p3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2" name="Google Shape;1662;p3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63" name="Google Shape;1663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65" name="Google Shape;1665;p3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9" name="Google Shape;1669;p3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72" name="Google Shape;1672;p3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6" name="Google Shape;1676;p3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77" name="Google Shape;1677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79" name="Google Shape;1679;p3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3" name="Google Shape;1683;p3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84" name="Google Shape;1684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86" name="Google Shape;1686;p3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0" name="Google Shape;1690;p3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91" name="Google Shape;1691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2" name="Google Shape;1692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693" name="Google Shape;1693;p31"/>
          <p:cNvGrpSpPr/>
          <p:nvPr/>
        </p:nvGrpSpPr>
        <p:grpSpPr>
          <a:xfrm>
            <a:off x="955587" y="5674426"/>
            <a:ext cx="10280821" cy="463569"/>
            <a:chOff x="748940" y="988319"/>
            <a:chExt cx="7710616" cy="347677"/>
          </a:xfrm>
        </p:grpSpPr>
        <p:sp>
          <p:nvSpPr>
            <p:cNvPr id="1694" name="Google Shape;1694;p3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8" name="Google Shape;1698;p3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01" name="Google Shape;1701;p3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05" name="Google Shape;1705;p3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706" name="Google Shape;1706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08" name="Google Shape;1708;p3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12" name="Google Shape;1712;p3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13" name="Google Shape;1713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15" name="Google Shape;1715;p3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19" name="Google Shape;1719;p3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720" name="Google Shape;1720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22" name="Google Shape;1722;p3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26" name="Google Shape;1726;p3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727" name="Google Shape;1727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29" name="Google Shape;1729;p3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3" name="Google Shape;1733;p3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734" name="Google Shape;1734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36" name="Google Shape;1736;p3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40" name="Google Shape;1740;p3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741" name="Google Shape;1741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234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2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5" name="Google Shape;1745;p32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6" name="Google Shape;1746;p32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47" name="Google Shape;1747;p32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748" name="Google Shape;1748;p3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49" name="Google Shape;1749;p3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50" name="Google Shape;1750;p3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51" name="Google Shape;1751;p3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752" name="Google Shape;1752;p32"/>
          <p:cNvSpPr txBox="1">
            <a:spLocks noGrp="1"/>
          </p:cNvSpPr>
          <p:nvPr>
            <p:ph type="title"/>
          </p:nvPr>
        </p:nvSpPr>
        <p:spPr>
          <a:xfrm>
            <a:off x="4871667" y="1816200"/>
            <a:ext cx="6344000" cy="1432800"/>
          </a:xfrm>
          <a:prstGeom prst="rect">
            <a:avLst/>
          </a:prstGeom>
          <a:effectLst>
            <a:outerShdw dist="2857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53" name="Google Shape;1753;p32"/>
          <p:cNvSpPr txBox="1">
            <a:spLocks noGrp="1"/>
          </p:cNvSpPr>
          <p:nvPr>
            <p:ph type="subTitle" idx="4"/>
          </p:nvPr>
        </p:nvSpPr>
        <p:spPr>
          <a:xfrm>
            <a:off x="4871667" y="3859267"/>
            <a:ext cx="6344000" cy="85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54" name="Google Shape;1754;p32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1755" name="Google Shape;1755;p32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3449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33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69" name="Google Shape;1769;p33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0" name="Google Shape;1770;p33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71" name="Google Shape;1771;p3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772" name="Google Shape;1772;p3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3" name="Google Shape;1773;p3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4" name="Google Shape;1774;p3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5" name="Google Shape;1775;p3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776" name="Google Shape;1776;p33"/>
          <p:cNvSpPr txBox="1">
            <a:spLocks noGrp="1"/>
          </p:cNvSpPr>
          <p:nvPr>
            <p:ph type="title"/>
          </p:nvPr>
        </p:nvSpPr>
        <p:spPr>
          <a:xfrm>
            <a:off x="1354800" y="1923933"/>
            <a:ext cx="9482400" cy="786000"/>
          </a:xfrm>
          <a:prstGeom prst="rect">
            <a:avLst/>
          </a:prstGeom>
          <a:effectLst>
            <a:outerShdw dist="28575" dir="33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7" name="Google Shape;1777;p33"/>
          <p:cNvSpPr txBox="1">
            <a:spLocks noGrp="1"/>
          </p:cNvSpPr>
          <p:nvPr>
            <p:ph type="subTitle" idx="4"/>
          </p:nvPr>
        </p:nvSpPr>
        <p:spPr>
          <a:xfrm>
            <a:off x="2924000" y="4960177"/>
            <a:ext cx="6344000" cy="85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78" name="Google Shape;1778;p33"/>
          <p:cNvGrpSpPr/>
          <p:nvPr/>
        </p:nvGrpSpPr>
        <p:grpSpPr>
          <a:xfrm>
            <a:off x="1485116" y="947934"/>
            <a:ext cx="9221757" cy="695620"/>
            <a:chOff x="1819787" y="1885769"/>
            <a:chExt cx="6916318" cy="521715"/>
          </a:xfrm>
        </p:grpSpPr>
        <p:grpSp>
          <p:nvGrpSpPr>
            <p:cNvPr id="1779" name="Google Shape;1779;p33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1780" name="Google Shape;178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4" name="Google Shape;1784;p33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1785" name="Google Shape;178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6" name="Google Shape;178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9" name="Google Shape;1789;p33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1790" name="Google Shape;179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1" name="Google Shape;179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2" name="Google Shape;179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3" name="Google Shape;179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94" name="Google Shape;1794;p33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1795" name="Google Shape;179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6" name="Google Shape;179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7" name="Google Shape;179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8" name="Google Shape;179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99" name="Google Shape;1799;p33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1800" name="Google Shape;180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1" name="Google Shape;180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2" name="Google Shape;180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3" name="Google Shape;180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4" name="Google Shape;1804;p33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1805" name="Google Shape;180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6" name="Google Shape;180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7" name="Google Shape;180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8" name="Google Shape;180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9" name="Google Shape;1809;p33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1810" name="Google Shape;181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14" name="Google Shape;1814;p33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1815" name="Google Shape;1815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6" name="Google Shape;1816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17" name="Google Shape;1817;p33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1818" name="Google Shape;1818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9" name="Google Shape;1819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22" name="Google Shape;1822;p33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1823" name="Google Shape;1823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4" name="Google Shape;1824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5" name="Google Shape;1825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6" name="Google Shape;182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827" name="Google Shape;1827;p33"/>
          <p:cNvSpPr/>
          <p:nvPr/>
        </p:nvSpPr>
        <p:spPr>
          <a:xfrm>
            <a:off x="960000" y="7200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8" name="Google Shape;1828;p3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78435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4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31" name="Google Shape;1831;p34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32" name="Google Shape;1832;p34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33" name="Google Shape;1833;p3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834" name="Google Shape;1834;p3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5" name="Google Shape;1835;p3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6" name="Google Shape;1836;p3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7" name="Google Shape;1837;p3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38" name="Google Shape;1838;p34"/>
          <p:cNvSpPr txBox="1">
            <a:spLocks noGrp="1"/>
          </p:cNvSpPr>
          <p:nvPr>
            <p:ph type="title"/>
          </p:nvPr>
        </p:nvSpPr>
        <p:spPr>
          <a:xfrm>
            <a:off x="6096000" y="2212367"/>
            <a:ext cx="5140400" cy="975200"/>
          </a:xfrm>
          <a:prstGeom prst="rect">
            <a:avLst/>
          </a:prstGeom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9" name="Google Shape;1839;p34"/>
          <p:cNvSpPr txBox="1">
            <a:spLocks noGrp="1"/>
          </p:cNvSpPr>
          <p:nvPr>
            <p:ph type="subTitle" idx="4"/>
          </p:nvPr>
        </p:nvSpPr>
        <p:spPr>
          <a:xfrm>
            <a:off x="6096000" y="3351267"/>
            <a:ext cx="5119600" cy="1584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40" name="Google Shape;1840;p34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841" name="Google Shape;1841;p34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45" name="Google Shape;1845;p3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846" name="Google Shape;1846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48" name="Google Shape;1848;p34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52" name="Google Shape;1852;p3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853" name="Google Shape;1853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55" name="Google Shape;1855;p34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59" name="Google Shape;1859;p3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860" name="Google Shape;1860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62" name="Google Shape;1862;p34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66" name="Google Shape;1866;p3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867" name="Google Shape;1867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69" name="Google Shape;1869;p34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3" name="Google Shape;1873;p3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874" name="Google Shape;1874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76" name="Google Shape;1876;p34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80" name="Google Shape;1880;p3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881" name="Google Shape;1881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83" name="Google Shape;1883;p34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87" name="Google Shape;1887;p3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888" name="Google Shape;1888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9" name="Google Shape;1889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89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35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2" name="Google Shape;1892;p35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3" name="Google Shape;1893;p35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94" name="Google Shape;1894;p3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895" name="Google Shape;1895;p3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6" name="Google Shape;1896;p3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7" name="Google Shape;1897;p3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8" name="Google Shape;1898;p3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99" name="Google Shape;1899;p35"/>
          <p:cNvSpPr txBox="1">
            <a:spLocks noGrp="1"/>
          </p:cNvSpPr>
          <p:nvPr>
            <p:ph type="title"/>
          </p:nvPr>
        </p:nvSpPr>
        <p:spPr>
          <a:xfrm>
            <a:off x="960000" y="2203800"/>
            <a:ext cx="5136000" cy="975200"/>
          </a:xfrm>
          <a:prstGeom prst="rect">
            <a:avLst/>
          </a:prstGeom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0" name="Google Shape;1900;p35"/>
          <p:cNvSpPr txBox="1">
            <a:spLocks noGrp="1"/>
          </p:cNvSpPr>
          <p:nvPr>
            <p:ph type="subTitle" idx="4"/>
          </p:nvPr>
        </p:nvSpPr>
        <p:spPr>
          <a:xfrm>
            <a:off x="960000" y="3351267"/>
            <a:ext cx="5136000" cy="1584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01" name="Google Shape;1901;p35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902" name="Google Shape;1902;p35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06" name="Google Shape;1906;p35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907" name="Google Shape;1907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8" name="Google Shape;1908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09" name="Google Shape;1909;p35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13" name="Google Shape;1913;p35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914" name="Google Shape;1914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5" name="Google Shape;1915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16" name="Google Shape;1916;p35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20" name="Google Shape;1920;p35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921" name="Google Shape;1921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2" name="Google Shape;1922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23" name="Google Shape;1923;p35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27" name="Google Shape;1927;p35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928" name="Google Shape;1928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9" name="Google Shape;1929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30" name="Google Shape;1930;p35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34" name="Google Shape;1934;p35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935" name="Google Shape;1935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6" name="Google Shape;1936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37" name="Google Shape;1937;p35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1" name="Google Shape;1941;p35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942" name="Google Shape;1942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3" name="Google Shape;1943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44" name="Google Shape;1944;p35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8" name="Google Shape;1948;p35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949" name="Google Shape;1949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163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6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3" name="Google Shape;1953;p36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4" name="Google Shape;1954;p36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55" name="Google Shape;1955;p3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56" name="Google Shape;1956;p3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7" name="Google Shape;1957;p3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8" name="Google Shape;1958;p3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9" name="Google Shape;1959;p3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60" name="Google Shape;1960;p36"/>
          <p:cNvSpPr txBox="1">
            <a:spLocks noGrp="1"/>
          </p:cNvSpPr>
          <p:nvPr>
            <p:ph type="body" idx="4"/>
          </p:nvPr>
        </p:nvSpPr>
        <p:spPr>
          <a:xfrm>
            <a:off x="960000" y="1459333"/>
            <a:ext cx="7656400" cy="20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61" name="Google Shape;1961;p3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2" name="Google Shape;1962;p3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42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7"/>
          <p:cNvSpPr/>
          <p:nvPr/>
        </p:nvSpPr>
        <p:spPr>
          <a:xfrm>
            <a:off x="955633" y="720000"/>
            <a:ext cx="10265600" cy="53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5" name="Google Shape;1965;p3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66" name="Google Shape;1966;p37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67" name="Google Shape;1967;p37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68" name="Google Shape;1968;p37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69" name="Google Shape;1969;p37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70" name="Google Shape;1970;p3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1" name="Google Shape;1971;p3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2" name="Google Shape;1972;p3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3" name="Google Shape;1973;p3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74" name="Google Shape;1974;p37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7055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8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7" name="Google Shape;1977;p38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8" name="Google Shape;1978;p38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79" name="Google Shape;1979;p38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80" name="Google Shape;1980;p3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1" name="Google Shape;1981;p3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2" name="Google Shape;1982;p3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3" name="Google Shape;1983;p3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964151" y="1386636"/>
            <a:ext cx="865167" cy="231200"/>
            <a:chOff x="732100" y="770550"/>
            <a:chExt cx="648875" cy="173400"/>
          </a:xfrm>
        </p:grpSpPr>
        <p:sp>
          <p:nvSpPr>
            <p:cNvPr id="1985" name="Google Shape;1985;p38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8" name="Google Shape;1988;p38"/>
          <p:cNvGrpSpPr/>
          <p:nvPr/>
        </p:nvGrpSpPr>
        <p:grpSpPr>
          <a:xfrm>
            <a:off x="10366818" y="1386636"/>
            <a:ext cx="865167" cy="231200"/>
            <a:chOff x="732100" y="770550"/>
            <a:chExt cx="648875" cy="173400"/>
          </a:xfrm>
        </p:grpSpPr>
        <p:sp>
          <p:nvSpPr>
            <p:cNvPr id="1989" name="Google Shape;1989;p38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 flipH="1">
            <a:off x="968085" y="5906800"/>
            <a:ext cx="10255833" cy="231200"/>
            <a:chOff x="732100" y="770550"/>
            <a:chExt cx="7691875" cy="173400"/>
          </a:xfrm>
        </p:grpSpPr>
        <p:sp>
          <p:nvSpPr>
            <p:cNvPr id="1993" name="Google Shape;1993;p38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4" name="Google Shape;1994;p38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1995" name="Google Shape;1995;p38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7" name="Google Shape;1997;p38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98" name="Google Shape;1998;p38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9" name="Google Shape;1999;p38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7643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" name="Google Shape;2001;p39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002" name="Google Shape;2002;p3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4" name="Google Shape;2024;p39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025" name="Google Shape;2025;p3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3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3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47" name="Google Shape;2047;p39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8" name="Google Shape;2048;p39"/>
          <p:cNvSpPr txBox="1">
            <a:spLocks noGrp="1"/>
          </p:cNvSpPr>
          <p:nvPr>
            <p:ph type="title"/>
          </p:nvPr>
        </p:nvSpPr>
        <p:spPr>
          <a:xfrm>
            <a:off x="966633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9" name="Google Shape;2049;p39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0" name="Google Shape;2050;p39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1" name="Google Shape;2051;p39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52" name="Google Shape;2052;p39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053" name="Google Shape;2053;p3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4" name="Google Shape;2054;p3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5" name="Google Shape;2055;p3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6" name="Google Shape;2056;p3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80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oogle Shape;2058;p40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059" name="Google Shape;2059;p40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81" name="Google Shape;2081;p40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2" name="Google Shape;2082;p40"/>
          <p:cNvSpPr txBox="1">
            <a:spLocks noGrp="1"/>
          </p:cNvSpPr>
          <p:nvPr>
            <p:ph type="title"/>
          </p:nvPr>
        </p:nvSpPr>
        <p:spPr>
          <a:xfrm>
            <a:off x="9664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83" name="Google Shape;2083;p40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4" name="Google Shape;2084;p40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5" name="Google Shape;2085;p40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86" name="Google Shape;2086;p40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087" name="Google Shape;2087;p4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88" name="Google Shape;2088;p4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89" name="Google Shape;2089;p4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90" name="Google Shape;2090;p4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091" name="Google Shape;2091;p40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982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980100" y="2905700"/>
            <a:ext cx="4312800" cy="52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5"/>
          <p:cNvSpPr/>
          <p:nvPr/>
        </p:nvSpPr>
        <p:spPr>
          <a:xfrm>
            <a:off x="6919200" y="2905700"/>
            <a:ext cx="4312800" cy="52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966567" y="3633667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2"/>
          </p:nvPr>
        </p:nvSpPr>
        <p:spPr>
          <a:xfrm>
            <a:off x="6954400" y="3633667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3"/>
          </p:nvPr>
        </p:nvSpPr>
        <p:spPr>
          <a:xfrm>
            <a:off x="976184" y="2946500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4"/>
          </p:nvPr>
        </p:nvSpPr>
        <p:spPr>
          <a:xfrm>
            <a:off x="6944884" y="2946500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5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6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7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150" name="Google Shape;150;p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54" name="Google Shape;154;p5"/>
          <p:cNvGrpSpPr/>
          <p:nvPr/>
        </p:nvGrpSpPr>
        <p:grpSpPr>
          <a:xfrm>
            <a:off x="955587" y="1366678"/>
            <a:ext cx="10280821" cy="463569"/>
            <a:chOff x="748940" y="988319"/>
            <a:chExt cx="7710616" cy="347677"/>
          </a:xfrm>
        </p:grpSpPr>
        <p:sp>
          <p:nvSpPr>
            <p:cNvPr id="155" name="Google Shape;155;p5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" name="Google Shape;159;p5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2" name="Google Shape;162;p5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" name="Google Shape;166;p5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9" name="Google Shape;169;p5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" name="Google Shape;173;p5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6" name="Google Shape;176;p5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0" name="Google Shape;180;p5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3" name="Google Shape;183;p5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5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0" name="Google Shape;190;p5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" name="Google Shape;194;p5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7" name="Google Shape;197;p5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01" name="Google Shape;201;p5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04" name="Google Shape;204;p5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205" name="Google Shape;205;p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7" name="Google Shape;217;p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1341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1"/>
          <p:cNvSpPr txBox="1">
            <a:spLocks noGrp="1"/>
          </p:cNvSpPr>
          <p:nvPr>
            <p:ph type="title"/>
          </p:nvPr>
        </p:nvSpPr>
        <p:spPr>
          <a:xfrm>
            <a:off x="976133" y="3231817"/>
            <a:ext cx="6998800" cy="1635600"/>
          </a:xfrm>
          <a:prstGeom prst="rect">
            <a:avLst/>
          </a:prstGeom>
          <a:effectLst>
            <a:outerShdw dist="4762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4" name="Google Shape;2094;p41"/>
          <p:cNvSpPr txBox="1">
            <a:spLocks noGrp="1"/>
          </p:cNvSpPr>
          <p:nvPr>
            <p:ph type="title" idx="2" hasCustomPrompt="1"/>
          </p:nvPr>
        </p:nvSpPr>
        <p:spPr>
          <a:xfrm>
            <a:off x="976200" y="1323417"/>
            <a:ext cx="2703200" cy="1790800"/>
          </a:xfrm>
          <a:prstGeom prst="rect">
            <a:avLst/>
          </a:prstGeom>
          <a:effectLst>
            <a:outerShdw dist="66675" dir="33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095" name="Google Shape;2095;p41"/>
          <p:cNvSpPr txBox="1">
            <a:spLocks noGrp="1"/>
          </p:cNvSpPr>
          <p:nvPr>
            <p:ph type="subTitle" idx="1"/>
          </p:nvPr>
        </p:nvSpPr>
        <p:spPr>
          <a:xfrm>
            <a:off x="976133" y="5018584"/>
            <a:ext cx="598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96" name="Google Shape;2096;p41"/>
          <p:cNvGrpSpPr/>
          <p:nvPr/>
        </p:nvGrpSpPr>
        <p:grpSpPr>
          <a:xfrm>
            <a:off x="5000" y="0"/>
            <a:ext cx="12191971" cy="515899"/>
            <a:chOff x="-4247396" y="-2793848"/>
            <a:chExt cx="17638847" cy="533100"/>
          </a:xfrm>
        </p:grpSpPr>
        <p:sp>
          <p:nvSpPr>
            <p:cNvPr id="2097" name="Google Shape;2097;p41"/>
            <p:cNvSpPr/>
            <p:nvPr/>
          </p:nvSpPr>
          <p:spPr>
            <a:xfrm>
              <a:off x="-4247396" y="-2793848"/>
              <a:ext cx="2519700" cy="53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41"/>
            <p:cNvSpPr/>
            <p:nvPr/>
          </p:nvSpPr>
          <p:spPr>
            <a:xfrm>
              <a:off x="-1727538" y="-2793848"/>
              <a:ext cx="2519700" cy="53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41"/>
            <p:cNvSpPr/>
            <p:nvPr/>
          </p:nvSpPr>
          <p:spPr>
            <a:xfrm>
              <a:off x="792320" y="-2793848"/>
              <a:ext cx="2519700" cy="533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41"/>
            <p:cNvSpPr/>
            <p:nvPr/>
          </p:nvSpPr>
          <p:spPr>
            <a:xfrm>
              <a:off x="3312177" y="-2793848"/>
              <a:ext cx="2519700" cy="53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41"/>
            <p:cNvSpPr/>
            <p:nvPr/>
          </p:nvSpPr>
          <p:spPr>
            <a:xfrm>
              <a:off x="5832035" y="-2793848"/>
              <a:ext cx="2519700" cy="533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8351893" y="-2793848"/>
              <a:ext cx="2519700" cy="5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10871751" y="-2793848"/>
              <a:ext cx="2519700" cy="53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4" name="Google Shape;2104;p41"/>
          <p:cNvGrpSpPr/>
          <p:nvPr/>
        </p:nvGrpSpPr>
        <p:grpSpPr>
          <a:xfrm>
            <a:off x="10009453" y="1022467"/>
            <a:ext cx="1206400" cy="1050400"/>
            <a:chOff x="271790" y="766850"/>
            <a:chExt cx="904800" cy="787800"/>
          </a:xfrm>
        </p:grpSpPr>
        <p:sp>
          <p:nvSpPr>
            <p:cNvPr id="2105" name="Google Shape;2105;p41"/>
            <p:cNvSpPr/>
            <p:nvPr/>
          </p:nvSpPr>
          <p:spPr>
            <a:xfrm flipH="1">
              <a:off x="1019081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41"/>
            <p:cNvSpPr/>
            <p:nvPr/>
          </p:nvSpPr>
          <p:spPr>
            <a:xfrm flipH="1">
              <a:off x="83226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41"/>
            <p:cNvSpPr/>
            <p:nvPr/>
          </p:nvSpPr>
          <p:spPr>
            <a:xfrm flipH="1">
              <a:off x="1019090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41"/>
            <p:cNvSpPr/>
            <p:nvPr/>
          </p:nvSpPr>
          <p:spPr>
            <a:xfrm flipH="1">
              <a:off x="832247" y="1239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41"/>
            <p:cNvSpPr/>
            <p:nvPr/>
          </p:nvSpPr>
          <p:spPr>
            <a:xfrm flipH="1">
              <a:off x="1019075" y="1397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41"/>
            <p:cNvSpPr/>
            <p:nvPr/>
          </p:nvSpPr>
          <p:spPr>
            <a:xfrm flipH="1">
              <a:off x="642634" y="7668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41"/>
            <p:cNvSpPr/>
            <p:nvPr/>
          </p:nvSpPr>
          <p:spPr>
            <a:xfrm flipH="1">
              <a:off x="645431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41"/>
            <p:cNvSpPr/>
            <p:nvPr/>
          </p:nvSpPr>
          <p:spPr>
            <a:xfrm flipH="1">
              <a:off x="45861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41"/>
            <p:cNvSpPr/>
            <p:nvPr/>
          </p:nvSpPr>
          <p:spPr>
            <a:xfrm flipH="1">
              <a:off x="271790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14" name="Google Shape;2114;p41"/>
          <p:cNvGrpSpPr/>
          <p:nvPr/>
        </p:nvGrpSpPr>
        <p:grpSpPr>
          <a:xfrm>
            <a:off x="10087453" y="4776933"/>
            <a:ext cx="1050400" cy="1206400"/>
            <a:chOff x="330290" y="221875"/>
            <a:chExt cx="787800" cy="904800"/>
          </a:xfrm>
        </p:grpSpPr>
        <p:sp>
          <p:nvSpPr>
            <p:cNvPr id="2115" name="Google Shape;2115;p41"/>
            <p:cNvSpPr/>
            <p:nvPr/>
          </p:nvSpPr>
          <p:spPr>
            <a:xfrm rot="5400000" flipH="1">
              <a:off x="960590" y="96916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41"/>
            <p:cNvSpPr/>
            <p:nvPr/>
          </p:nvSpPr>
          <p:spPr>
            <a:xfrm rot="5400000" flipH="1">
              <a:off x="802928" y="78234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41"/>
            <p:cNvSpPr/>
            <p:nvPr/>
          </p:nvSpPr>
          <p:spPr>
            <a:xfrm rot="5400000" flipH="1">
              <a:off x="645440" y="9691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41"/>
            <p:cNvSpPr/>
            <p:nvPr/>
          </p:nvSpPr>
          <p:spPr>
            <a:xfrm rot="5400000" flipH="1">
              <a:off x="487778" y="7823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41"/>
            <p:cNvSpPr/>
            <p:nvPr/>
          </p:nvSpPr>
          <p:spPr>
            <a:xfrm rot="5400000" flipH="1">
              <a:off x="330290" y="96916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41"/>
            <p:cNvSpPr/>
            <p:nvPr/>
          </p:nvSpPr>
          <p:spPr>
            <a:xfrm rot="5400000" flipH="1">
              <a:off x="960578" y="59271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41"/>
            <p:cNvSpPr/>
            <p:nvPr/>
          </p:nvSpPr>
          <p:spPr>
            <a:xfrm rot="5400000" flipH="1">
              <a:off x="645440" y="59551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41"/>
            <p:cNvSpPr/>
            <p:nvPr/>
          </p:nvSpPr>
          <p:spPr>
            <a:xfrm rot="5400000" flipH="1">
              <a:off x="802928" y="4086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41"/>
            <p:cNvSpPr/>
            <p:nvPr/>
          </p:nvSpPr>
          <p:spPr>
            <a:xfrm rot="5400000" flipH="1">
              <a:off x="960590" y="2218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12152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42"/>
          <p:cNvSpPr txBox="1">
            <a:spLocks noGrp="1"/>
          </p:cNvSpPr>
          <p:nvPr>
            <p:ph type="title"/>
          </p:nvPr>
        </p:nvSpPr>
        <p:spPr>
          <a:xfrm>
            <a:off x="4480517" y="1954733"/>
            <a:ext cx="6237600" cy="886000"/>
          </a:xfrm>
          <a:prstGeom prst="rect">
            <a:avLst/>
          </a:prstGeom>
          <a:noFill/>
          <a:effectLst>
            <a:outerShdw dist="47625" dir="3060000" algn="bl" rotWithShape="0">
              <a:schemeClr val="accent5">
                <a:alpha val="9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26" name="Google Shape;2126;p42"/>
          <p:cNvSpPr txBox="1">
            <a:spLocks noGrp="1"/>
          </p:cNvSpPr>
          <p:nvPr>
            <p:ph type="subTitle" idx="1"/>
          </p:nvPr>
        </p:nvSpPr>
        <p:spPr>
          <a:xfrm>
            <a:off x="4480580" y="2972500"/>
            <a:ext cx="6237600" cy="21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27" name="Google Shape;2127;p42"/>
          <p:cNvSpPr/>
          <p:nvPr/>
        </p:nvSpPr>
        <p:spPr>
          <a:xfrm>
            <a:off x="1473833" y="2163000"/>
            <a:ext cx="2634000" cy="21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8" name="Google Shape;2128;p42"/>
          <p:cNvSpPr/>
          <p:nvPr/>
        </p:nvSpPr>
        <p:spPr>
          <a:xfrm>
            <a:off x="1473817" y="4406740"/>
            <a:ext cx="2634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29" name="Google Shape;2129;p42"/>
          <p:cNvGrpSpPr/>
          <p:nvPr/>
        </p:nvGrpSpPr>
        <p:grpSpPr>
          <a:xfrm>
            <a:off x="960000" y="949667"/>
            <a:ext cx="10270448" cy="420216"/>
            <a:chOff x="720000" y="4116100"/>
            <a:chExt cx="7702836" cy="315162"/>
          </a:xfrm>
        </p:grpSpPr>
        <p:sp>
          <p:nvSpPr>
            <p:cNvPr id="2130" name="Google Shape;2130;p4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4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4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4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4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4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4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4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4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4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4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4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4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4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4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4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4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71" name="Google Shape;2171;p42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2172" name="Google Shape;2172;p4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4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94445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3"/>
          <p:cNvSpPr/>
          <p:nvPr/>
        </p:nvSpPr>
        <p:spPr>
          <a:xfrm>
            <a:off x="0" y="1743067"/>
            <a:ext cx="12192000" cy="390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5" name="Google Shape;2215;p43"/>
          <p:cNvSpPr txBox="1">
            <a:spLocks noGrp="1"/>
          </p:cNvSpPr>
          <p:nvPr>
            <p:ph type="subTitle" idx="1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6" name="Google Shape;2216;p43"/>
          <p:cNvSpPr txBox="1">
            <a:spLocks noGrp="1"/>
          </p:cNvSpPr>
          <p:nvPr>
            <p:ph type="subTitle" idx="2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7" name="Google Shape;2217;p43"/>
          <p:cNvSpPr txBox="1">
            <a:spLocks noGrp="1"/>
          </p:cNvSpPr>
          <p:nvPr>
            <p:ph type="subTitle" idx="3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8" name="Google Shape;2218;p43"/>
          <p:cNvSpPr txBox="1">
            <a:spLocks noGrp="1"/>
          </p:cNvSpPr>
          <p:nvPr>
            <p:ph type="subTitle" idx="4"/>
          </p:nvPr>
        </p:nvSpPr>
        <p:spPr>
          <a:xfrm>
            <a:off x="4648967" y="2085600"/>
            <a:ext cx="6681200" cy="30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9" name="Google Shape;2219;p43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20" name="Google Shape;2220;p4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221" name="Google Shape;2221;p4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2" name="Google Shape;2222;p4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3" name="Google Shape;2223;p4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4" name="Google Shape;2224;p4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016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44"/>
          <p:cNvSpPr txBox="1">
            <a:spLocks noGrp="1"/>
          </p:cNvSpPr>
          <p:nvPr>
            <p:ph type="subTitle" idx="1"/>
          </p:nvPr>
        </p:nvSpPr>
        <p:spPr>
          <a:xfrm>
            <a:off x="960000" y="4309833"/>
            <a:ext cx="6008000" cy="51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7" name="Google Shape;2227;p44"/>
          <p:cNvSpPr txBox="1">
            <a:spLocks noGrp="1"/>
          </p:cNvSpPr>
          <p:nvPr>
            <p:ph type="title"/>
          </p:nvPr>
        </p:nvSpPr>
        <p:spPr>
          <a:xfrm>
            <a:off x="960000" y="2036167"/>
            <a:ext cx="6008000" cy="2006000"/>
          </a:xfrm>
          <a:prstGeom prst="rect">
            <a:avLst/>
          </a:prstGeom>
          <a:effectLst>
            <a:outerShdw dist="57150" dir="3840000" algn="bl" rotWithShape="0">
              <a:schemeClr val="accent5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28" name="Google Shape;2228;p44"/>
          <p:cNvGrpSpPr/>
          <p:nvPr/>
        </p:nvGrpSpPr>
        <p:grpSpPr>
          <a:xfrm>
            <a:off x="-13" y="0"/>
            <a:ext cx="1206400" cy="1050400"/>
            <a:chOff x="-10" y="0"/>
            <a:chExt cx="904800" cy="787800"/>
          </a:xfrm>
        </p:grpSpPr>
        <p:sp>
          <p:nvSpPr>
            <p:cNvPr id="2229" name="Google Shape;2229;p4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38" name="Google Shape;2238;p44"/>
          <p:cNvGrpSpPr/>
          <p:nvPr/>
        </p:nvGrpSpPr>
        <p:grpSpPr>
          <a:xfrm>
            <a:off x="-13" y="5807600"/>
            <a:ext cx="1206400" cy="1050400"/>
            <a:chOff x="-10" y="688850"/>
            <a:chExt cx="904800" cy="787800"/>
          </a:xfrm>
        </p:grpSpPr>
        <p:sp>
          <p:nvSpPr>
            <p:cNvPr id="2239" name="Google Shape;2239;p44"/>
            <p:cNvSpPr/>
            <p:nvPr/>
          </p:nvSpPr>
          <p:spPr>
            <a:xfrm rot="10800000" flipH="1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44"/>
            <p:cNvSpPr/>
            <p:nvPr/>
          </p:nvSpPr>
          <p:spPr>
            <a:xfrm rot="10800000" flipH="1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44"/>
            <p:cNvSpPr/>
            <p:nvPr/>
          </p:nvSpPr>
          <p:spPr>
            <a:xfrm rot="10800000" flipH="1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44"/>
            <p:cNvSpPr/>
            <p:nvPr/>
          </p:nvSpPr>
          <p:spPr>
            <a:xfrm rot="10800000" flipH="1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44"/>
            <p:cNvSpPr/>
            <p:nvPr/>
          </p:nvSpPr>
          <p:spPr>
            <a:xfrm rot="10800000" flipH="1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44"/>
            <p:cNvSpPr/>
            <p:nvPr/>
          </p:nvSpPr>
          <p:spPr>
            <a:xfrm rot="10800000" flipH="1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44"/>
            <p:cNvSpPr/>
            <p:nvPr/>
          </p:nvSpPr>
          <p:spPr>
            <a:xfrm rot="10800000" flipH="1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44"/>
            <p:cNvSpPr/>
            <p:nvPr/>
          </p:nvSpPr>
          <p:spPr>
            <a:xfrm rot="10800000" flipH="1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44"/>
            <p:cNvSpPr/>
            <p:nvPr/>
          </p:nvSpPr>
          <p:spPr>
            <a:xfrm rot="10800000" flipH="1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48" name="Google Shape;2248;p44"/>
          <p:cNvGrpSpPr/>
          <p:nvPr/>
        </p:nvGrpSpPr>
        <p:grpSpPr>
          <a:xfrm flipH="1">
            <a:off x="10985587" y="0"/>
            <a:ext cx="1206400" cy="1050400"/>
            <a:chOff x="-10" y="0"/>
            <a:chExt cx="904800" cy="787800"/>
          </a:xfrm>
        </p:grpSpPr>
        <p:sp>
          <p:nvSpPr>
            <p:cNvPr id="2249" name="Google Shape;2249;p4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58" name="Google Shape;2258;p44"/>
          <p:cNvGrpSpPr/>
          <p:nvPr/>
        </p:nvGrpSpPr>
        <p:grpSpPr>
          <a:xfrm flipH="1">
            <a:off x="10985587" y="5807600"/>
            <a:ext cx="1206400" cy="1050400"/>
            <a:chOff x="-10" y="688850"/>
            <a:chExt cx="904800" cy="787800"/>
          </a:xfrm>
        </p:grpSpPr>
        <p:sp>
          <p:nvSpPr>
            <p:cNvPr id="2259" name="Google Shape;2259;p44"/>
            <p:cNvSpPr/>
            <p:nvPr/>
          </p:nvSpPr>
          <p:spPr>
            <a:xfrm rot="10800000" flipH="1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44"/>
            <p:cNvSpPr/>
            <p:nvPr/>
          </p:nvSpPr>
          <p:spPr>
            <a:xfrm rot="10800000" flipH="1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44"/>
            <p:cNvSpPr/>
            <p:nvPr/>
          </p:nvSpPr>
          <p:spPr>
            <a:xfrm rot="10800000" flipH="1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44"/>
            <p:cNvSpPr/>
            <p:nvPr/>
          </p:nvSpPr>
          <p:spPr>
            <a:xfrm rot="10800000" flipH="1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44"/>
            <p:cNvSpPr/>
            <p:nvPr/>
          </p:nvSpPr>
          <p:spPr>
            <a:xfrm rot="10800000" flipH="1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44"/>
            <p:cNvSpPr/>
            <p:nvPr/>
          </p:nvSpPr>
          <p:spPr>
            <a:xfrm rot="10800000" flipH="1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44"/>
            <p:cNvSpPr/>
            <p:nvPr/>
          </p:nvSpPr>
          <p:spPr>
            <a:xfrm rot="10800000" flipH="1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44"/>
            <p:cNvSpPr/>
            <p:nvPr/>
          </p:nvSpPr>
          <p:spPr>
            <a:xfrm rot="10800000" flipH="1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44"/>
            <p:cNvSpPr/>
            <p:nvPr/>
          </p:nvSpPr>
          <p:spPr>
            <a:xfrm rot="10800000" flipH="1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4489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45"/>
          <p:cNvSpPr/>
          <p:nvPr/>
        </p:nvSpPr>
        <p:spPr>
          <a:xfrm>
            <a:off x="976133" y="1386867"/>
            <a:ext cx="10239600" cy="388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0" name="Google Shape;2270;p45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1" name="Google Shape;2271;p45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2" name="Google Shape;2272;p45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3" name="Google Shape;2273;p45"/>
          <p:cNvSpPr txBox="1">
            <a:spLocks noGrp="1"/>
          </p:cNvSpPr>
          <p:nvPr>
            <p:ph type="title"/>
          </p:nvPr>
        </p:nvSpPr>
        <p:spPr>
          <a:xfrm>
            <a:off x="2500800" y="3495167"/>
            <a:ext cx="7166400" cy="1635600"/>
          </a:xfrm>
          <a:prstGeom prst="rect">
            <a:avLst/>
          </a:prstGeom>
          <a:effectLst>
            <a:outerShdw dist="47625" dir="33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74" name="Google Shape;2274;p45"/>
          <p:cNvSpPr txBox="1">
            <a:spLocks noGrp="1"/>
          </p:cNvSpPr>
          <p:nvPr>
            <p:ph type="title" idx="4" hasCustomPrompt="1"/>
          </p:nvPr>
        </p:nvSpPr>
        <p:spPr>
          <a:xfrm>
            <a:off x="4740551" y="1386867"/>
            <a:ext cx="2711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275" name="Google Shape;2275;p45"/>
          <p:cNvSpPr txBox="1">
            <a:spLocks noGrp="1"/>
          </p:cNvSpPr>
          <p:nvPr>
            <p:ph type="subTitle" idx="5"/>
          </p:nvPr>
        </p:nvSpPr>
        <p:spPr>
          <a:xfrm>
            <a:off x="2500800" y="5409067"/>
            <a:ext cx="719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276" name="Google Shape;2276;p4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277" name="Google Shape;2277;p4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78" name="Google Shape;2278;p4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79" name="Google Shape;2279;p4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80" name="Google Shape;2280;p4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281" name="Google Shape;2281;p45"/>
          <p:cNvGrpSpPr/>
          <p:nvPr/>
        </p:nvGrpSpPr>
        <p:grpSpPr>
          <a:xfrm>
            <a:off x="-44984" y="-829616"/>
            <a:ext cx="420216" cy="10270448"/>
            <a:chOff x="-33738" y="2781638"/>
            <a:chExt cx="315162" cy="7702836"/>
          </a:xfrm>
        </p:grpSpPr>
        <p:sp>
          <p:nvSpPr>
            <p:cNvPr id="2282" name="Google Shape;2282;p4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4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4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4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4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4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4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4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4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4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4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4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4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4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4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4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4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4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4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4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4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4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4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4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4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4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4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4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4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4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4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4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4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4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4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4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4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4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4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4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4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23" name="Google Shape;2323;p45"/>
          <p:cNvGrpSpPr/>
          <p:nvPr/>
        </p:nvGrpSpPr>
        <p:grpSpPr>
          <a:xfrm>
            <a:off x="960000" y="951334"/>
            <a:ext cx="10272965" cy="274933"/>
            <a:chOff x="0" y="-3498760"/>
            <a:chExt cx="9143988" cy="284100"/>
          </a:xfrm>
        </p:grpSpPr>
        <p:sp>
          <p:nvSpPr>
            <p:cNvPr id="2324" name="Google Shape;2324;p45"/>
            <p:cNvSpPr/>
            <p:nvPr/>
          </p:nvSpPr>
          <p:spPr>
            <a:xfrm>
              <a:off x="0" y="-3498760"/>
              <a:ext cx="13062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1306298" y="-3498760"/>
              <a:ext cx="13062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2612596" y="-3498760"/>
              <a:ext cx="13062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3918894" y="-3498760"/>
              <a:ext cx="13062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45"/>
            <p:cNvSpPr/>
            <p:nvPr/>
          </p:nvSpPr>
          <p:spPr>
            <a:xfrm>
              <a:off x="5225192" y="-3498760"/>
              <a:ext cx="13062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6531490" y="-3498760"/>
              <a:ext cx="13062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7837788" y="-3498760"/>
              <a:ext cx="13062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1" name="Google Shape;2331;p45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2332" name="Google Shape;2332;p4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4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4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4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4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4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4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4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4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4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4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4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4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4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4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4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4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4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4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4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4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4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4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4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4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4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4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4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4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4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4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4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4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4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4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4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4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4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4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4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4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4640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46"/>
          <p:cNvSpPr txBox="1">
            <a:spLocks noGrp="1"/>
          </p:cNvSpPr>
          <p:nvPr>
            <p:ph type="title"/>
          </p:nvPr>
        </p:nvSpPr>
        <p:spPr>
          <a:xfrm>
            <a:off x="1040433" y="706133"/>
            <a:ext cx="10243600" cy="2506400"/>
          </a:xfrm>
          <a:prstGeom prst="rect">
            <a:avLst/>
          </a:prstGeom>
          <a:effectLst>
            <a:outerShdw dist="4762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375" name="Google Shape;2375;p46"/>
          <p:cNvGrpSpPr/>
          <p:nvPr/>
        </p:nvGrpSpPr>
        <p:grpSpPr>
          <a:xfrm>
            <a:off x="967" y="0"/>
            <a:ext cx="12191055" cy="274933"/>
            <a:chOff x="-853637" y="-4481813"/>
            <a:chExt cx="10851283" cy="284100"/>
          </a:xfrm>
        </p:grpSpPr>
        <p:sp>
          <p:nvSpPr>
            <p:cNvPr id="2376" name="Google Shape;2376;p46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46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46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46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46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46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46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3" name="Google Shape;2383;p46"/>
          <p:cNvGrpSpPr/>
          <p:nvPr/>
        </p:nvGrpSpPr>
        <p:grpSpPr>
          <a:xfrm>
            <a:off x="498866" y="3643749"/>
            <a:ext cx="2455611" cy="420216"/>
            <a:chOff x="395700" y="5653835"/>
            <a:chExt cx="1841708" cy="315162"/>
          </a:xfrm>
        </p:grpSpPr>
        <p:sp>
          <p:nvSpPr>
            <p:cNvPr id="2384" name="Google Shape;2384;p4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4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4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4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4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4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4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4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4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4" name="Google Shape;2394;p46"/>
          <p:cNvGrpSpPr/>
          <p:nvPr/>
        </p:nvGrpSpPr>
        <p:grpSpPr>
          <a:xfrm>
            <a:off x="9335733" y="5456016"/>
            <a:ext cx="2455611" cy="420216"/>
            <a:chOff x="395700" y="5653835"/>
            <a:chExt cx="1841708" cy="315162"/>
          </a:xfrm>
        </p:grpSpPr>
        <p:sp>
          <p:nvSpPr>
            <p:cNvPr id="2395" name="Google Shape;2395;p4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4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4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4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4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4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4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4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4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39251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47"/>
          <p:cNvSpPr txBox="1">
            <a:spLocks noGrp="1"/>
          </p:cNvSpPr>
          <p:nvPr>
            <p:ph type="title"/>
          </p:nvPr>
        </p:nvSpPr>
        <p:spPr>
          <a:xfrm>
            <a:off x="972933" y="1837900"/>
            <a:ext cx="5898400" cy="1432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07" name="Google Shape;2407;p47"/>
          <p:cNvSpPr txBox="1">
            <a:spLocks noGrp="1"/>
          </p:cNvSpPr>
          <p:nvPr>
            <p:ph type="subTitle" idx="1"/>
          </p:nvPr>
        </p:nvSpPr>
        <p:spPr>
          <a:xfrm>
            <a:off x="972933" y="3508900"/>
            <a:ext cx="5476400" cy="1511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408" name="Google Shape;2408;p47"/>
          <p:cNvGrpSpPr/>
          <p:nvPr/>
        </p:nvGrpSpPr>
        <p:grpSpPr>
          <a:xfrm>
            <a:off x="0" y="-102"/>
            <a:ext cx="275024" cy="6858099"/>
            <a:chOff x="-854498" y="-4481918"/>
            <a:chExt cx="244800" cy="7086765"/>
          </a:xfrm>
        </p:grpSpPr>
        <p:sp>
          <p:nvSpPr>
            <p:cNvPr id="2409" name="Google Shape;2409;p4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4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4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4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4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4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4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6" name="Google Shape;2416;p47"/>
          <p:cNvGrpSpPr/>
          <p:nvPr/>
        </p:nvGrpSpPr>
        <p:grpSpPr>
          <a:xfrm>
            <a:off x="11914833" y="-102"/>
            <a:ext cx="275024" cy="6858099"/>
            <a:chOff x="-854498" y="-4481918"/>
            <a:chExt cx="244800" cy="7086765"/>
          </a:xfrm>
        </p:grpSpPr>
        <p:sp>
          <p:nvSpPr>
            <p:cNvPr id="2417" name="Google Shape;2417;p4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4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4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4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4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4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4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4" name="Google Shape;2424;p47"/>
          <p:cNvGrpSpPr/>
          <p:nvPr/>
        </p:nvGrpSpPr>
        <p:grpSpPr>
          <a:xfrm>
            <a:off x="976120" y="459233"/>
            <a:ext cx="1206400" cy="1050400"/>
            <a:chOff x="732090" y="344425"/>
            <a:chExt cx="904800" cy="787800"/>
          </a:xfrm>
        </p:grpSpPr>
        <p:sp>
          <p:nvSpPr>
            <p:cNvPr id="2425" name="Google Shape;2425;p47"/>
            <p:cNvSpPr/>
            <p:nvPr/>
          </p:nvSpPr>
          <p:spPr>
            <a:xfrm>
              <a:off x="73210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91892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918933" y="8172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732106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1108546" y="3444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47"/>
            <p:cNvSpPr/>
            <p:nvPr/>
          </p:nvSpPr>
          <p:spPr>
            <a:xfrm>
              <a:off x="129257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47"/>
            <p:cNvSpPr/>
            <p:nvPr/>
          </p:nvSpPr>
          <p:spPr>
            <a:xfrm>
              <a:off x="147939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4" name="Google Shape;2434;p47"/>
          <p:cNvGrpSpPr/>
          <p:nvPr/>
        </p:nvGrpSpPr>
        <p:grpSpPr>
          <a:xfrm>
            <a:off x="976120" y="5348367"/>
            <a:ext cx="1206400" cy="1050400"/>
            <a:chOff x="732090" y="344425"/>
            <a:chExt cx="904800" cy="787800"/>
          </a:xfrm>
        </p:grpSpPr>
        <p:sp>
          <p:nvSpPr>
            <p:cNvPr id="2435" name="Google Shape;2435;p47"/>
            <p:cNvSpPr/>
            <p:nvPr/>
          </p:nvSpPr>
          <p:spPr>
            <a:xfrm rot="10800000" flipH="1">
              <a:off x="73210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47"/>
            <p:cNvSpPr/>
            <p:nvPr/>
          </p:nvSpPr>
          <p:spPr>
            <a:xfrm rot="10800000" flipH="1">
              <a:off x="91892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47"/>
            <p:cNvSpPr/>
            <p:nvPr/>
          </p:nvSpPr>
          <p:spPr>
            <a:xfrm rot="10800000" flipH="1"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47"/>
            <p:cNvSpPr/>
            <p:nvPr/>
          </p:nvSpPr>
          <p:spPr>
            <a:xfrm rot="10800000" flipH="1">
              <a:off x="918933" y="5019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47"/>
            <p:cNvSpPr/>
            <p:nvPr/>
          </p:nvSpPr>
          <p:spPr>
            <a:xfrm rot="10800000" flipH="1">
              <a:off x="732106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47"/>
            <p:cNvSpPr/>
            <p:nvPr/>
          </p:nvSpPr>
          <p:spPr>
            <a:xfrm rot="10800000" flipH="1">
              <a:off x="1108546" y="9747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47"/>
            <p:cNvSpPr/>
            <p:nvPr/>
          </p:nvSpPr>
          <p:spPr>
            <a:xfrm rot="10800000" flipH="1"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47"/>
            <p:cNvSpPr/>
            <p:nvPr/>
          </p:nvSpPr>
          <p:spPr>
            <a:xfrm rot="10800000" flipH="1">
              <a:off x="129257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47"/>
            <p:cNvSpPr/>
            <p:nvPr/>
          </p:nvSpPr>
          <p:spPr>
            <a:xfrm rot="10800000" flipH="1">
              <a:off x="147939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6308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Title and text 12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48"/>
          <p:cNvSpPr txBox="1">
            <a:spLocks noGrp="1"/>
          </p:cNvSpPr>
          <p:nvPr>
            <p:ph type="title"/>
          </p:nvPr>
        </p:nvSpPr>
        <p:spPr>
          <a:xfrm>
            <a:off x="5261333" y="2249233"/>
            <a:ext cx="5954400" cy="1635600"/>
          </a:xfrm>
          <a:prstGeom prst="rect">
            <a:avLst/>
          </a:prstGeom>
          <a:effectLst>
            <a:outerShdw dist="57150" dir="33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46" name="Google Shape;2446;p48"/>
          <p:cNvSpPr txBox="1">
            <a:spLocks noGrp="1"/>
          </p:cNvSpPr>
          <p:nvPr>
            <p:ph type="title" idx="2" hasCustomPrompt="1"/>
          </p:nvPr>
        </p:nvSpPr>
        <p:spPr>
          <a:xfrm>
            <a:off x="1558300" y="2294400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447" name="Google Shape;2447;p48"/>
          <p:cNvSpPr txBox="1">
            <a:spLocks noGrp="1"/>
          </p:cNvSpPr>
          <p:nvPr>
            <p:ph type="subTitle" idx="1"/>
          </p:nvPr>
        </p:nvSpPr>
        <p:spPr>
          <a:xfrm>
            <a:off x="5261333" y="3900633"/>
            <a:ext cx="595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93814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3">
  <p:cSld name="Title and text 13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49"/>
          <p:cNvSpPr txBox="1">
            <a:spLocks noGrp="1"/>
          </p:cNvSpPr>
          <p:nvPr>
            <p:ph type="title"/>
          </p:nvPr>
        </p:nvSpPr>
        <p:spPr>
          <a:xfrm>
            <a:off x="1326733" y="2345300"/>
            <a:ext cx="5954400" cy="1635600"/>
          </a:xfrm>
          <a:prstGeom prst="rect">
            <a:avLst/>
          </a:prstGeom>
          <a:effectLst>
            <a:outerShdw dist="57150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0" name="Google Shape;2450;p49"/>
          <p:cNvSpPr txBox="1">
            <a:spLocks noGrp="1"/>
          </p:cNvSpPr>
          <p:nvPr>
            <p:ph type="title" idx="2" hasCustomPrompt="1"/>
          </p:nvPr>
        </p:nvSpPr>
        <p:spPr>
          <a:xfrm>
            <a:off x="8051400" y="2294433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451" name="Google Shape;2451;p49"/>
          <p:cNvSpPr txBox="1">
            <a:spLocks noGrp="1"/>
          </p:cNvSpPr>
          <p:nvPr>
            <p:ph type="subTitle" idx="1"/>
          </p:nvPr>
        </p:nvSpPr>
        <p:spPr>
          <a:xfrm>
            <a:off x="1326733" y="4462033"/>
            <a:ext cx="595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75276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4">
  <p:cSld name="Title and text 14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"/>
          <p:cNvSpPr txBox="1">
            <a:spLocks noGrp="1"/>
          </p:cNvSpPr>
          <p:nvPr>
            <p:ph type="title"/>
          </p:nvPr>
        </p:nvSpPr>
        <p:spPr>
          <a:xfrm>
            <a:off x="1303600" y="3901033"/>
            <a:ext cx="9584800" cy="1432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4" name="Google Shape;2454;p50"/>
          <p:cNvSpPr txBox="1">
            <a:spLocks noGrp="1"/>
          </p:cNvSpPr>
          <p:nvPr>
            <p:ph type="subTitle" idx="1"/>
          </p:nvPr>
        </p:nvSpPr>
        <p:spPr>
          <a:xfrm>
            <a:off x="1646400" y="5063700"/>
            <a:ext cx="8899200" cy="1125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455" name="Google Shape;2455;p50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2456" name="Google Shape;2456;p5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5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5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5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5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5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5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5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5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5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5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5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5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5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5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5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5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5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5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5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5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5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5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5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5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5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5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5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5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5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5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5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5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5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5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5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5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5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5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5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5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97" name="Google Shape;2497;p50"/>
          <p:cNvGrpSpPr/>
          <p:nvPr/>
        </p:nvGrpSpPr>
        <p:grpSpPr>
          <a:xfrm>
            <a:off x="16" y="-829616"/>
            <a:ext cx="420216" cy="10270448"/>
            <a:chOff x="-33738" y="2781638"/>
            <a:chExt cx="315162" cy="7702836"/>
          </a:xfrm>
        </p:grpSpPr>
        <p:sp>
          <p:nvSpPr>
            <p:cNvPr id="2498" name="Google Shape;2498;p5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5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5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5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5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5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5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5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5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5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5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5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5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5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5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5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5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5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5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5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5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5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5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5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5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5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5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5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5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5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5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5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5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5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5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5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5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5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5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5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5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892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21" name="Google Shape;221;p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44" name="Google Shape;244;p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6" name="Google Shape;266;p6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69" name="Google Shape;269;p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5114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0" name="Google Shape;2540;p51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2541" name="Google Shape;2541;p5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5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5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5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8" name="Google Shape;2548;p51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2549" name="Google Shape;2549;p5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56" name="Google Shape;2556;p51"/>
          <p:cNvSpPr txBox="1">
            <a:spLocks noGrp="1"/>
          </p:cNvSpPr>
          <p:nvPr>
            <p:ph type="ctrTitle"/>
          </p:nvPr>
        </p:nvSpPr>
        <p:spPr>
          <a:xfrm>
            <a:off x="2812400" y="1541133"/>
            <a:ext cx="6567200" cy="1241600"/>
          </a:xfrm>
          <a:prstGeom prst="rect">
            <a:avLst/>
          </a:prstGeom>
          <a:effectLst>
            <a:outerShdw dist="38100" dir="30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57" name="Google Shape;2557;p51"/>
          <p:cNvSpPr txBox="1">
            <a:spLocks noGrp="1"/>
          </p:cNvSpPr>
          <p:nvPr>
            <p:ph type="subTitle" idx="1"/>
          </p:nvPr>
        </p:nvSpPr>
        <p:spPr>
          <a:xfrm>
            <a:off x="2816833" y="2688400"/>
            <a:ext cx="65672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58" name="Google Shape;2558;p51"/>
          <p:cNvSpPr txBox="1"/>
          <p:nvPr/>
        </p:nvSpPr>
        <p:spPr>
          <a:xfrm>
            <a:off x="2816833" y="5491167"/>
            <a:ext cx="66188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. </a:t>
            </a:r>
            <a:endParaRPr sz="1333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559" name="Google Shape;2559;p51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2560" name="Google Shape;2560;p5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1" name="Google Shape;2561;p5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2" name="Google Shape;2562;p5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3" name="Google Shape;2563;p5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564" name="Google Shape;2564;p51"/>
          <p:cNvGrpSpPr/>
          <p:nvPr/>
        </p:nvGrpSpPr>
        <p:grpSpPr>
          <a:xfrm>
            <a:off x="10366818" y="1386636"/>
            <a:ext cx="865167" cy="231200"/>
            <a:chOff x="732100" y="770550"/>
            <a:chExt cx="648875" cy="173400"/>
          </a:xfrm>
        </p:grpSpPr>
        <p:sp>
          <p:nvSpPr>
            <p:cNvPr id="2565" name="Google Shape;2565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8" name="Google Shape;2568;p51"/>
          <p:cNvGrpSpPr/>
          <p:nvPr/>
        </p:nvGrpSpPr>
        <p:grpSpPr>
          <a:xfrm>
            <a:off x="966501" y="5906803"/>
            <a:ext cx="865167" cy="231200"/>
            <a:chOff x="732100" y="770550"/>
            <a:chExt cx="648875" cy="173400"/>
          </a:xfrm>
        </p:grpSpPr>
        <p:sp>
          <p:nvSpPr>
            <p:cNvPr id="2569" name="Google Shape;2569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2" name="Google Shape;2572;p51"/>
          <p:cNvGrpSpPr/>
          <p:nvPr/>
        </p:nvGrpSpPr>
        <p:grpSpPr>
          <a:xfrm>
            <a:off x="10369167" y="5906803"/>
            <a:ext cx="865167" cy="231200"/>
            <a:chOff x="732100" y="770550"/>
            <a:chExt cx="648875" cy="173400"/>
          </a:xfrm>
        </p:grpSpPr>
        <p:sp>
          <p:nvSpPr>
            <p:cNvPr id="2573" name="Google Shape;2573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6" name="Google Shape;2576;p51"/>
          <p:cNvGrpSpPr/>
          <p:nvPr/>
        </p:nvGrpSpPr>
        <p:grpSpPr>
          <a:xfrm>
            <a:off x="964151" y="1386636"/>
            <a:ext cx="865167" cy="231200"/>
            <a:chOff x="732100" y="770550"/>
            <a:chExt cx="648875" cy="173400"/>
          </a:xfrm>
        </p:grpSpPr>
        <p:sp>
          <p:nvSpPr>
            <p:cNvPr id="2577" name="Google Shape;2577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1982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82" name="Google Shape;2582;p52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583" name="Google Shape;2583;p52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52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52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52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52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52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52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52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52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52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5" name="Google Shape;2605;p52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606" name="Google Shape;2606;p52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04913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5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0" name="Google Shape;2630;p53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1" name="Google Shape;2631;p53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632" name="Google Shape;2632;p53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77326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54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6" name="Google Shape;2656;p54"/>
          <p:cNvGrpSpPr/>
          <p:nvPr/>
        </p:nvGrpSpPr>
        <p:grpSpPr>
          <a:xfrm>
            <a:off x="1485134" y="1288293"/>
            <a:ext cx="9221757" cy="695620"/>
            <a:chOff x="1819787" y="1885769"/>
            <a:chExt cx="6916318" cy="521715"/>
          </a:xfrm>
        </p:grpSpPr>
        <p:grpSp>
          <p:nvGrpSpPr>
            <p:cNvPr id="2657" name="Google Shape;2657;p54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2658" name="Google Shape;265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9" name="Google Shape;265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0" name="Google Shape;266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1" name="Google Shape;266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62" name="Google Shape;2662;p54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2663" name="Google Shape;266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4" name="Google Shape;266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5" name="Google Shape;266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6" name="Google Shape;266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67" name="Google Shape;2667;p54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2668" name="Google Shape;266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9" name="Google Shape;266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0" name="Google Shape;267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1" name="Google Shape;267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72" name="Google Shape;2672;p54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2673" name="Google Shape;267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4" name="Google Shape;267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5" name="Google Shape;267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6" name="Google Shape;267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77" name="Google Shape;2677;p54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2678" name="Google Shape;267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9" name="Google Shape;267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0" name="Google Shape;268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1" name="Google Shape;268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2" name="Google Shape;2682;p54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2683" name="Google Shape;268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4" name="Google Shape;268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5" name="Google Shape;268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6" name="Google Shape;268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7" name="Google Shape;2687;p54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2688" name="Google Shape;268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9" name="Google Shape;268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0" name="Google Shape;269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1" name="Google Shape;269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92" name="Google Shape;2692;p54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2693" name="Google Shape;2693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4" name="Google Shape;2694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95" name="Google Shape;2695;p54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2696" name="Google Shape;2696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7" name="Google Shape;2697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8" name="Google Shape;2698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9" name="Google Shape;2699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00" name="Google Shape;2700;p54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2701" name="Google Shape;2701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2" name="Google Shape;2702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3" name="Google Shape;2703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4" name="Google Shape;270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705" name="Google Shape;2705;p54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23043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oogle Shape;2707;p55"/>
          <p:cNvGrpSpPr/>
          <p:nvPr/>
        </p:nvGrpSpPr>
        <p:grpSpPr>
          <a:xfrm>
            <a:off x="964151" y="1326233"/>
            <a:ext cx="865167" cy="231200"/>
            <a:chOff x="732100" y="770550"/>
            <a:chExt cx="648875" cy="173400"/>
          </a:xfrm>
        </p:grpSpPr>
        <p:sp>
          <p:nvSpPr>
            <p:cNvPr id="2708" name="Google Shape;2708;p5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5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5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1" name="Google Shape;2711;p55"/>
          <p:cNvGrpSpPr/>
          <p:nvPr/>
        </p:nvGrpSpPr>
        <p:grpSpPr>
          <a:xfrm flipH="1">
            <a:off x="968085" y="5906800"/>
            <a:ext cx="10255833" cy="231200"/>
            <a:chOff x="732100" y="770550"/>
            <a:chExt cx="7691875" cy="173400"/>
          </a:xfrm>
        </p:grpSpPr>
        <p:sp>
          <p:nvSpPr>
            <p:cNvPr id="2712" name="Google Shape;2712;p55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13" name="Google Shape;2713;p55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2714" name="Google Shape;2714;p55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5" name="Google Shape;2715;p55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6" name="Google Shape;2716;p55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717" name="Google Shape;2717;p55"/>
          <p:cNvGrpSpPr/>
          <p:nvPr/>
        </p:nvGrpSpPr>
        <p:grpSpPr>
          <a:xfrm>
            <a:off x="10372975" y="1326233"/>
            <a:ext cx="865167" cy="231200"/>
            <a:chOff x="732100" y="770550"/>
            <a:chExt cx="648875" cy="173400"/>
          </a:xfrm>
        </p:grpSpPr>
        <p:sp>
          <p:nvSpPr>
            <p:cNvPr id="2718" name="Google Shape;2718;p5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5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5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21" name="Google Shape;2721;p5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53773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5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24" name="Google Shape;2724;p56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725" name="Google Shape;2725;p5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62397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8" name="Google Shape;2748;p57"/>
          <p:cNvGrpSpPr/>
          <p:nvPr/>
        </p:nvGrpSpPr>
        <p:grpSpPr>
          <a:xfrm>
            <a:off x="964889" y="1420800"/>
            <a:ext cx="10270448" cy="420216"/>
            <a:chOff x="723667" y="1065600"/>
            <a:chExt cx="7702836" cy="315162"/>
          </a:xfrm>
        </p:grpSpPr>
        <p:sp>
          <p:nvSpPr>
            <p:cNvPr id="2749" name="Google Shape;2749;p57"/>
            <p:cNvSpPr/>
            <p:nvPr/>
          </p:nvSpPr>
          <p:spPr>
            <a:xfrm>
              <a:off x="72366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910487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109730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1284150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147094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165781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184739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2034212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222103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2407875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6584818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677163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6958481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714527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7332144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752172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770854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789536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8082206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826900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69" name="Google Shape;2769;p57"/>
          <p:cNvGrpSpPr/>
          <p:nvPr/>
        </p:nvGrpSpPr>
        <p:grpSpPr>
          <a:xfrm>
            <a:off x="964889" y="5713316"/>
            <a:ext cx="10270448" cy="420216"/>
            <a:chOff x="723667" y="4284987"/>
            <a:chExt cx="7702836" cy="315162"/>
          </a:xfrm>
        </p:grpSpPr>
        <p:sp>
          <p:nvSpPr>
            <p:cNvPr id="2770" name="Google Shape;2770;p57"/>
            <p:cNvSpPr/>
            <p:nvPr/>
          </p:nvSpPr>
          <p:spPr>
            <a:xfrm>
              <a:off x="72366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910487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109730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1284150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147094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165781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184739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2034212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222103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2407875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6584818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677163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6958481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714527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7332144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752172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770854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789536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8082206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826900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90" name="Google Shape;2790;p57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81171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865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B129-097B-4CAA-BDB1-6D57989E2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88ABE6-EADA-28D3-E921-B45FE2EDC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3F01E-6D4F-E9D2-1832-04F68FAE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503C18-10ED-F904-ADC7-D1A5FFD4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99AEB6-703F-582E-2A7D-007C8EDD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877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8C28-90A8-69D5-C663-BF81F23E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8B1DB-4C38-7ADB-CA7D-7B0C1D27D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288D0-4325-8449-4910-57A40C6B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87E0-27C7-46BE-BB79-FABD1E054CAB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630AA-BFCF-4BFF-B0E2-65C9F832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3687A-719E-2E84-362B-F2BBF82A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C27D0-7ABA-4D09-B1FE-517FBF633CE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750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>
            <a:spLocks noGrp="1"/>
          </p:cNvSpPr>
          <p:nvPr>
            <p:ph type="subTitle" idx="1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subTitle" idx="2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subTitle" idx="3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80" name="Google Shape;280;p7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281" name="Google Shape;281;p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3" name="Google Shape;283;p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4" name="Google Shape;284;p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85" name="Google Shape;285;p7"/>
          <p:cNvSpPr txBox="1">
            <a:spLocks noGrp="1"/>
          </p:cNvSpPr>
          <p:nvPr>
            <p:ph type="subTitle" idx="4"/>
          </p:nvPr>
        </p:nvSpPr>
        <p:spPr>
          <a:xfrm>
            <a:off x="972933" y="1865384"/>
            <a:ext cx="6681200" cy="30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7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89" name="Google Shape;289;p7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290" name="Google Shape;290;p7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1892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97C1-5AA2-09A7-6DC5-6D6D47DD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D4905D-C790-5941-572F-8A8770C4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E296F-BD20-BAAA-8F2D-3C388921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9FEC1B-45DD-1CFF-9D03-C3F12202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1A64F7-F0A2-E6BB-D7AC-91FE277A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365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241B1-B4B7-895B-000D-4E81D5B3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883BCD-B4A6-77B7-E5E9-7ED0480EF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2CE4ED-BF57-3E0F-04BF-AFFB4485C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24FAE3-0A67-7990-09BB-98D35398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AE730C-80D2-2B9E-F9E8-E69ED5FD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B66E8A-E569-E839-D32F-508EC1D6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0172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14AC3-AC6D-CCF4-C400-2CE9FAE8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51D452-7E97-33B1-A1E8-6407860B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437D7-5AB7-6AC3-AD03-23AAA8EAA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FBEC86-AC4E-CC8E-3BD5-A85761F3B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90CDC3-D758-88F3-8213-9BB47EF2A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827162-D658-9F5E-0D07-F44E4F6A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0ADAF69-BA0B-D909-628C-86026C93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AE1620-4CF1-B6DD-C9EC-96136076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0600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9182-F8E7-780B-1319-CE89897C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F1EB6D-55C7-91DE-F86D-B3ED2FB5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0FA0DE-20B1-06C8-88F1-F7C33819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0CF0CD-2820-7CFA-7F64-3892B9C3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3848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6C9CFC-1F22-EE7B-3CE9-39477E08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315230-992A-B838-9B4E-868E9D47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3DD0F-67AB-D90F-D005-2FA32516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62630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62005-96F8-C508-1D33-87745C0B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A4474B-B22F-A4EA-90DD-51A6B4D1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ECD776-1FCF-A900-C91E-A82DB7647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54CD3E-5980-A357-2B8D-81A230F3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E54A2F-872B-A5C1-C247-93DD25D0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E985BA-0F07-8846-1C40-BD14CD3A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3714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1F4EE-9B3F-C08D-627B-AED11E21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C03AC7-9771-FF7A-C63D-6B1D3C8C1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961C6E-BBC8-F0AD-B916-1D19DA4D8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18BD1-B070-41DF-5DA0-F23E52E0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CDE646-20C8-4655-BC3D-9E680FA4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9F42B4-653E-031C-05AE-C2CBDF7F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8922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99019-8E3B-8078-2F45-1DA267AC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ED14E7-5E50-A701-D371-DE7BF7D52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B292E-479D-B561-9E09-8E762129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38D4FE-A29F-6E44-2B43-9D9E1BF2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FE871-385E-98A1-601E-6F842756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4164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F5E547-AAAF-E283-18BA-5ADC70FFA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2D920F-59BC-468A-6B01-B834E2BE1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092F6-CE42-C0AC-982C-4D85F556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8ED731-1388-E8CF-6A29-A9468A11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3652E3-1F99-D002-266C-6EA81260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687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8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333" name="Google Shape;333;p8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0" name="Google Shape;340;p8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341" name="Google Shape;341;p8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8" name="Google Shape;348;p8"/>
          <p:cNvSpPr txBox="1">
            <a:spLocks noGrp="1"/>
          </p:cNvSpPr>
          <p:nvPr>
            <p:ph type="subTitle" idx="1"/>
          </p:nvPr>
        </p:nvSpPr>
        <p:spPr>
          <a:xfrm>
            <a:off x="960000" y="4714133"/>
            <a:ext cx="10272000" cy="51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9" name="Google Shape;349;p8"/>
          <p:cNvSpPr txBox="1">
            <a:spLocks noGrp="1"/>
          </p:cNvSpPr>
          <p:nvPr>
            <p:ph type="title"/>
          </p:nvPr>
        </p:nvSpPr>
        <p:spPr>
          <a:xfrm>
            <a:off x="960000" y="1996000"/>
            <a:ext cx="10272000" cy="2709200"/>
          </a:xfrm>
          <a:prstGeom prst="rect">
            <a:avLst/>
          </a:prstGeom>
          <a:effectLst>
            <a:outerShdw dist="57150" dir="3840000" algn="bl" rotWithShape="0">
              <a:schemeClr val="accent5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350" name="Google Shape;350;p8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351" name="Google Shape;351;p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2" name="Google Shape;352;p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3" name="Google Shape;353;p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4" name="Google Shape;354;p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23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"/>
          <p:cNvSpPr/>
          <p:nvPr/>
        </p:nvSpPr>
        <p:spPr>
          <a:xfrm>
            <a:off x="960000" y="2260300"/>
            <a:ext cx="10276800" cy="12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7" name="Google Shape;357;p9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358" name="Google Shape;358;p9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958933" y="710633"/>
            <a:ext cx="10276800" cy="146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9"/>
          <p:cNvSpPr txBox="1">
            <a:spLocks noGrp="1"/>
          </p:cNvSpPr>
          <p:nvPr>
            <p:ph type="title"/>
          </p:nvPr>
        </p:nvSpPr>
        <p:spPr>
          <a:xfrm>
            <a:off x="976133" y="720000"/>
            <a:ext cx="10245600" cy="1466800"/>
          </a:xfrm>
          <a:prstGeom prst="rect">
            <a:avLst/>
          </a:prstGeom>
          <a:noFill/>
          <a:effectLst>
            <a:outerShdw dist="47625" dir="3060000" algn="bl" rotWithShape="0">
              <a:schemeClr val="dk1">
                <a:alpha val="9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1" name="Google Shape;401;p9"/>
          <p:cNvSpPr txBox="1">
            <a:spLocks noGrp="1"/>
          </p:cNvSpPr>
          <p:nvPr>
            <p:ph type="subTitle" idx="1"/>
          </p:nvPr>
        </p:nvSpPr>
        <p:spPr>
          <a:xfrm>
            <a:off x="3030867" y="3266533"/>
            <a:ext cx="6113200" cy="1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2" name="Google Shape;402;p9"/>
          <p:cNvSpPr txBox="1">
            <a:spLocks noGrp="1"/>
          </p:cNvSpPr>
          <p:nvPr>
            <p:ph type="subTitle" idx="2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3" name="Google Shape;403;p9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404" name="Google Shape;404;p9"/>
          <p:cNvGrpSpPr/>
          <p:nvPr/>
        </p:nvGrpSpPr>
        <p:grpSpPr>
          <a:xfrm>
            <a:off x="967600" y="179997"/>
            <a:ext cx="10239733" cy="360000"/>
            <a:chOff x="732100" y="631600"/>
            <a:chExt cx="7679800" cy="270000"/>
          </a:xfrm>
        </p:grpSpPr>
        <p:sp>
          <p:nvSpPr>
            <p:cNvPr id="405" name="Google Shape;405;p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6" name="Google Shape;406;p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7" name="Google Shape;407;p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8" name="Google Shape;408;p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409" name="Google Shape;409;p9"/>
          <p:cNvSpPr txBox="1">
            <a:spLocks noGrp="1"/>
          </p:cNvSpPr>
          <p:nvPr>
            <p:ph type="subTitle" idx="4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51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"/>
          <p:cNvSpPr txBox="1">
            <a:spLocks noGrp="1"/>
          </p:cNvSpPr>
          <p:nvPr>
            <p:ph type="body" idx="1"/>
          </p:nvPr>
        </p:nvSpPr>
        <p:spPr>
          <a:xfrm>
            <a:off x="960000" y="4606233"/>
            <a:ext cx="10280800" cy="1531600"/>
          </a:xfrm>
          <a:prstGeom prst="rect">
            <a:avLst/>
          </a:prstGeom>
          <a:effectLst>
            <a:outerShdw dist="4762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Press Start 2P"/>
                <a:ea typeface="Press Start 2P"/>
                <a:cs typeface="Press Start 2P"/>
                <a:sym typeface="Press Start 2P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412" name="Google Shape;412;p10"/>
          <p:cNvGrpSpPr/>
          <p:nvPr/>
        </p:nvGrpSpPr>
        <p:grpSpPr>
          <a:xfrm>
            <a:off x="955587" y="359993"/>
            <a:ext cx="10280821" cy="463569"/>
            <a:chOff x="748940" y="988319"/>
            <a:chExt cx="7710616" cy="347677"/>
          </a:xfrm>
        </p:grpSpPr>
        <p:sp>
          <p:nvSpPr>
            <p:cNvPr id="413" name="Google Shape;413;p1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7" name="Google Shape;417;p1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0" name="Google Shape;420;p1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4" name="Google Shape;424;p1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7" name="Google Shape;427;p1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1" name="Google Shape;431;p1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34" name="Google Shape;434;p1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8" name="Google Shape;438;p1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439" name="Google Shape;439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5" name="Google Shape;445;p1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446" name="Google Shape;446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2" name="Google Shape;452;p1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55" name="Google Shape;455;p1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9" name="Google Shape;459;p1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2" name="Google Shape;462;p10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463" name="Google Shape;463;p10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767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82800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Char char="●"/>
              <a:defRPr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1116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93" name="Google Shape;2793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485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B4EBC4-71E3-5012-1E91-A4454F5A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20245-B5CC-C8A8-1FDD-7760AE0D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81063-6986-8017-7151-976C287AE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F50B3-AFD6-5A5B-0EC9-5C7B3043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5F3CB-9CBD-650F-7886-FE1F5088A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00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1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28.png"/><Relationship Id="rId12" Type="http://schemas.openxmlformats.org/officeDocument/2006/relationships/slide" Target="slide11.xml"/><Relationship Id="rId1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6" Type="http://schemas.openxmlformats.org/officeDocument/2006/relationships/slide" Target="slide9.xml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openxmlformats.org/officeDocument/2006/relationships/slide" Target="slide12.xml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slide" Target="slide10.xml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18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image" Target="../media/image34.png"/><Relationship Id="rId12" Type="http://schemas.openxmlformats.org/officeDocument/2006/relationships/slide" Target="slide17.xml"/><Relationship Id="rId1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3.xml"/><Relationship Id="rId6" Type="http://schemas.openxmlformats.org/officeDocument/2006/relationships/slide" Target="slide15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slide" Target="slide18.xml"/><Relationship Id="rId10" Type="http://schemas.openxmlformats.org/officeDocument/2006/relationships/image" Target="../media/image35.png"/><Relationship Id="rId19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slide" Target="slide16.xml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" Target="slide20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Relationship Id="rId6" Type="http://schemas.openxmlformats.org/officeDocument/2006/relationships/slide" Target="slide21.xml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slide" Target="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[Download 27+] Galaxias Gif Para Fondo De Pantalla">
            <a:extLst>
              <a:ext uri="{FF2B5EF4-FFF2-40B4-BE49-F238E27FC236}">
                <a16:creationId xmlns:a16="http://schemas.microsoft.com/office/drawing/2014/main" id="{A9006763-B1C9-DD66-3022-5EBCABC3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8"/>
            <a:ext cx="12401550" cy="69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5E7E4D-AD14-BEBC-78CC-18D1A14EF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9145"/>
          </a:xfrm>
        </p:spPr>
        <p:txBody>
          <a:bodyPr>
            <a:normAutofit fontScale="90000"/>
          </a:bodyPr>
          <a:lstStyle/>
          <a:p>
            <a:r>
              <a:rPr lang="es-AR" dirty="0"/>
              <a:t>Primer parcial: producción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71EF9-6DFB-1327-A5F7-D443FD05B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773434" y="8404210"/>
            <a:ext cx="25206960" cy="5345396"/>
          </a:xfrm>
        </p:spPr>
        <p:txBody>
          <a:bodyPr>
            <a:normAutofit/>
            <a:scene3d>
              <a:camera prst="perspectiveRelaxedModerately" fov="7200000"/>
              <a:lightRig rig="threePt" dir="t"/>
            </a:scene3d>
            <a:sp3d z="762000">
              <a:bevelT w="0" h="0"/>
              <a:bevelB w="0" h="0"/>
            </a:sp3d>
          </a:bodyPr>
          <a:lstStyle/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Profesor: Fernando Gonzalo Gaitán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Alumno: Javier Perez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Grupo: P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Materia: Producción web 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Carrera: Analista de sistemas</a:t>
            </a:r>
          </a:p>
        </p:txBody>
      </p:sp>
    </p:spTree>
    <p:extLst>
      <p:ext uri="{BB962C8B-B14F-4D97-AF65-F5344CB8AC3E}">
        <p14:creationId xmlns:p14="http://schemas.microsoft.com/office/powerpoint/2010/main" val="31421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8 0.15254 L 0.02188 -1.375 " pathEditMode="relative" rAng="0" ptsTypes="AA">
                                      <p:cBhvr>
                                        <p:cTn id="15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3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65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  <p:bldP spid="3" grpId="1"/>
      <p:bldP spid="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CCCF8DD-0F2D-3446-827D-8DD68BF9A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5257" y="1016548"/>
            <a:ext cx="5601486" cy="647939"/>
          </a:xfrm>
        </p:spPr>
        <p:txBody>
          <a:bodyPr/>
          <a:lstStyle/>
          <a:p>
            <a:r>
              <a:rPr lang="es-ES" sz="2400" dirty="0"/>
              <a:t>Inicio de sesión</a:t>
            </a:r>
          </a:p>
        </p:txBody>
      </p:sp>
      <p:sp>
        <p:nvSpPr>
          <p:cNvPr id="14" name="Subtítulo 22">
            <a:extLst>
              <a:ext uri="{FF2B5EF4-FFF2-40B4-BE49-F238E27FC236}">
                <a16:creationId xmlns:a16="http://schemas.microsoft.com/office/drawing/2014/main" id="{54019B41-F133-568E-B9BE-6F0717B52D96}"/>
              </a:ext>
            </a:extLst>
          </p:cNvPr>
          <p:cNvSpPr txBox="1">
            <a:spLocks/>
          </p:cNvSpPr>
          <p:nvPr/>
        </p:nvSpPr>
        <p:spPr>
          <a:xfrm>
            <a:off x="366729" y="2769282"/>
            <a:ext cx="5136000" cy="1628547"/>
          </a:xfrm>
          <a:prstGeom prst="rect">
            <a:avLst/>
          </a:prstGeom>
          <a:solidFill>
            <a:srgbClr val="68B494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Esta pagina es la pagina principal si un usuario quiere comprar un producto o si un administrador quiere gestionar la pagina</a:t>
            </a:r>
          </a:p>
          <a:p>
            <a:pPr algn="ctr"/>
            <a:endParaRPr lang="es-ES" dirty="0"/>
          </a:p>
          <a:p>
            <a:pPr algn="ctr"/>
            <a:endParaRPr lang="es-ES" u="sng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646F25D-4D5D-7D10-6987-F84B24E7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1"/>
          <a:stretch/>
        </p:blipFill>
        <p:spPr>
          <a:xfrm>
            <a:off x="8066430" y="1988457"/>
            <a:ext cx="3280618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75321D-7343-3804-8F5E-240E7FA41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 b="5820"/>
          <a:stretch/>
        </p:blipFill>
        <p:spPr>
          <a:xfrm>
            <a:off x="1496818" y="1964267"/>
            <a:ext cx="3103935" cy="3657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D80EC38-FAED-46E7-2D52-8F164FD5DD97}"/>
              </a:ext>
            </a:extLst>
          </p:cNvPr>
          <p:cNvSpPr txBox="1"/>
          <p:nvPr/>
        </p:nvSpPr>
        <p:spPr>
          <a:xfrm>
            <a:off x="3048786" y="83742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Press Start 2P" panose="02000503000000000000" pitchFamily="1" charset="0"/>
              </a:rPr>
              <a:t>Registro</a:t>
            </a:r>
          </a:p>
        </p:txBody>
      </p:sp>
      <p:sp>
        <p:nvSpPr>
          <p:cNvPr id="6" name="Subtítulo 22">
            <a:extLst>
              <a:ext uri="{FF2B5EF4-FFF2-40B4-BE49-F238E27FC236}">
                <a16:creationId xmlns:a16="http://schemas.microsoft.com/office/drawing/2014/main" id="{428ACCB8-1FEE-F01E-FB38-1180F4EFBE7D}"/>
              </a:ext>
            </a:extLst>
          </p:cNvPr>
          <p:cNvSpPr txBox="1">
            <a:spLocks/>
          </p:cNvSpPr>
          <p:nvPr/>
        </p:nvSpPr>
        <p:spPr>
          <a:xfrm>
            <a:off x="6274950" y="3114594"/>
            <a:ext cx="5136000" cy="1821473"/>
          </a:xfrm>
          <a:prstGeom prst="rect">
            <a:avLst/>
          </a:prstGeom>
          <a:solidFill>
            <a:srgbClr val="480078"/>
          </a:solidFill>
          <a:ln>
            <a:solidFill>
              <a:srgbClr val="480078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sz="1600" dirty="0">
                <a:solidFill>
                  <a:schemeClr val="bg1"/>
                </a:solidFill>
                <a:latin typeface="+mj-lt"/>
              </a:rPr>
              <a:t>El registro es la pagina en donde el usuario se registra si no tiene cuenta los administradores se tienen que registrar de también desde el registro de usuario y después se le da el valor de administrador desde la base de datos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CCA536-1ADF-D49C-DE85-53516972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467" y="4936067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2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8331B6-8786-83B4-9106-098AC713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0"/>
          <a:stretch/>
        </p:blipFill>
        <p:spPr>
          <a:xfrm>
            <a:off x="6812887" y="1860599"/>
            <a:ext cx="3450594" cy="37106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9A126E-F46E-BF9A-C2F2-5EA12AB30410}"/>
              </a:ext>
            </a:extLst>
          </p:cNvPr>
          <p:cNvSpPr txBox="1"/>
          <p:nvPr/>
        </p:nvSpPr>
        <p:spPr>
          <a:xfrm>
            <a:off x="3048786" y="83742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Press Start 2P" panose="02000503000000000000" pitchFamily="1" charset="0"/>
              </a:rPr>
              <a:t>Catalogo</a:t>
            </a:r>
          </a:p>
        </p:txBody>
      </p:sp>
      <p:sp>
        <p:nvSpPr>
          <p:cNvPr id="5" name="Subtítulo 22">
            <a:extLst>
              <a:ext uri="{FF2B5EF4-FFF2-40B4-BE49-F238E27FC236}">
                <a16:creationId xmlns:a16="http://schemas.microsoft.com/office/drawing/2014/main" id="{E227470F-6464-ABE9-6DFB-0F6CE37393AA}"/>
              </a:ext>
            </a:extLst>
          </p:cNvPr>
          <p:cNvSpPr txBox="1">
            <a:spLocks/>
          </p:cNvSpPr>
          <p:nvPr/>
        </p:nvSpPr>
        <p:spPr>
          <a:xfrm>
            <a:off x="960000" y="2703472"/>
            <a:ext cx="5136000" cy="1524081"/>
          </a:xfrm>
          <a:prstGeom prst="rect">
            <a:avLst/>
          </a:prstGeom>
          <a:solidFill>
            <a:srgbClr val="5CD5D5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+mj-lt"/>
              </a:rPr>
              <a:t>El catalogo es donde se puede ver la lista completa de los productos además de poder filtrar que se busca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6E3826-7CAB-266A-3197-808BBFF3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467" y="4936067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4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A1A690-EA6F-CE9A-C6B7-CF260C1C4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1446028" y="1714483"/>
            <a:ext cx="3647762" cy="3916836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F780D210-C6CA-A693-F9DF-42A63C8DD243}"/>
              </a:ext>
            </a:extLst>
          </p:cNvPr>
          <p:cNvSpPr txBox="1">
            <a:spLocks/>
          </p:cNvSpPr>
          <p:nvPr/>
        </p:nvSpPr>
        <p:spPr>
          <a:xfrm>
            <a:off x="6096000" y="2910861"/>
            <a:ext cx="5136000" cy="1524081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+mj-lt"/>
              </a:rPr>
              <a:t>La pagina del producto tiene la descripción del producto(no disponible hasta el momento) , se puede elegir la moneda de compra y añadir al carrito el producto 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390DB5E0-7F2E-55B8-748D-8073174D592A}"/>
              </a:ext>
            </a:extLst>
          </p:cNvPr>
          <p:cNvSpPr txBox="1">
            <a:spLocks/>
          </p:cNvSpPr>
          <p:nvPr/>
        </p:nvSpPr>
        <p:spPr>
          <a:xfrm>
            <a:off x="3269909" y="752597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/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330244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0915D2-D115-F0D5-445A-B6C87D87B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2680"/>
          <a:stretch/>
        </p:blipFill>
        <p:spPr>
          <a:xfrm>
            <a:off x="7864451" y="1960775"/>
            <a:ext cx="3133578" cy="3676453"/>
          </a:xfrm>
          <a:prstGeom prst="rect">
            <a:avLst/>
          </a:prstGeom>
        </p:spPr>
      </p:pic>
      <p:sp>
        <p:nvSpPr>
          <p:cNvPr id="6" name="Subtítulo 22">
            <a:extLst>
              <a:ext uri="{FF2B5EF4-FFF2-40B4-BE49-F238E27FC236}">
                <a16:creationId xmlns:a16="http://schemas.microsoft.com/office/drawing/2014/main" id="{A2516AFC-2726-F225-1874-9C94D53BF8C8}"/>
              </a:ext>
            </a:extLst>
          </p:cNvPr>
          <p:cNvSpPr txBox="1">
            <a:spLocks/>
          </p:cNvSpPr>
          <p:nvPr/>
        </p:nvSpPr>
        <p:spPr>
          <a:xfrm>
            <a:off x="960000" y="3087317"/>
            <a:ext cx="5136000" cy="1584800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La pagina de recomendaciones es una sección en donde se venden kit o ensambles recomendados por los técnicos </a:t>
            </a:r>
          </a:p>
        </p:txBody>
      </p:sp>
      <p:sp>
        <p:nvSpPr>
          <p:cNvPr id="7" name="Marcador de texto 11">
            <a:extLst>
              <a:ext uri="{FF2B5EF4-FFF2-40B4-BE49-F238E27FC236}">
                <a16:creationId xmlns:a16="http://schemas.microsoft.com/office/drawing/2014/main" id="{9A300C96-62B3-1756-05BE-80986B270606}"/>
              </a:ext>
            </a:extLst>
          </p:cNvPr>
          <p:cNvSpPr txBox="1">
            <a:spLocks/>
          </p:cNvSpPr>
          <p:nvPr/>
        </p:nvSpPr>
        <p:spPr>
          <a:xfrm>
            <a:off x="3295257" y="780878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297023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638CA8D-C0E2-246A-8C6F-EE4BB7F55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939447" y="1844210"/>
            <a:ext cx="2963250" cy="35809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87A035-5345-25DC-D994-A3CB53C6F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0"/>
          <a:stretch/>
        </p:blipFill>
        <p:spPr>
          <a:xfrm>
            <a:off x="8367486" y="1844210"/>
            <a:ext cx="2885067" cy="3502058"/>
          </a:xfrm>
          <a:prstGeom prst="rect">
            <a:avLst/>
          </a:prstGeom>
        </p:spPr>
      </p:pic>
      <p:sp>
        <p:nvSpPr>
          <p:cNvPr id="10" name="Subtítulo 22">
            <a:extLst>
              <a:ext uri="{FF2B5EF4-FFF2-40B4-BE49-F238E27FC236}">
                <a16:creationId xmlns:a16="http://schemas.microsoft.com/office/drawing/2014/main" id="{F1EE531D-75BE-0372-66BE-1876E549AFFE}"/>
              </a:ext>
            </a:extLst>
          </p:cNvPr>
          <p:cNvSpPr txBox="1">
            <a:spLocks/>
          </p:cNvSpPr>
          <p:nvPr/>
        </p:nvSpPr>
        <p:spPr>
          <a:xfrm>
            <a:off x="4709493" y="2278746"/>
            <a:ext cx="2773014" cy="2711841"/>
          </a:xfrm>
          <a:prstGeom prst="rect">
            <a:avLst/>
          </a:prstGeom>
          <a:solidFill>
            <a:srgbClr val="E2392B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La sección de contacto es donde se pueden contactar con el soporte y ver donde esta ubicada la tienda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5C628EB4-61B4-0D2B-D5BC-A690DFEBA225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405312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B1B76C-41D9-3F12-19DA-D07A5D76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0"/>
          <a:stretch/>
        </p:blipFill>
        <p:spPr>
          <a:xfrm>
            <a:off x="7739407" y="1699183"/>
            <a:ext cx="3258622" cy="3955500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D2E8F3EA-7333-6F36-8A43-1E87A6FB7E96}"/>
              </a:ext>
            </a:extLst>
          </p:cNvPr>
          <p:cNvSpPr txBox="1">
            <a:spLocks/>
          </p:cNvSpPr>
          <p:nvPr/>
        </p:nvSpPr>
        <p:spPr>
          <a:xfrm>
            <a:off x="1485526" y="2109592"/>
            <a:ext cx="2773014" cy="2711841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El carrito muestra un resumen de la compra los precios se muestran en la moneda seleccionada 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A8844B46-518D-A94A-D1F6-DB8D89A12FA0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Carrito</a:t>
            </a:r>
          </a:p>
        </p:txBody>
      </p:sp>
    </p:spTree>
    <p:extLst>
      <p:ext uri="{BB962C8B-B14F-4D97-AF65-F5344CB8AC3E}">
        <p14:creationId xmlns:p14="http://schemas.microsoft.com/office/powerpoint/2010/main" val="108209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E035F7-1EC4-D5B5-9F19-EFC0206AD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947817" y="1762813"/>
            <a:ext cx="3209403" cy="3889962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7A439AD0-FC48-66A1-54D2-BA4AD4BE1E2F}"/>
              </a:ext>
            </a:extLst>
          </p:cNvPr>
          <p:cNvSpPr txBox="1">
            <a:spLocks/>
          </p:cNvSpPr>
          <p:nvPr/>
        </p:nvSpPr>
        <p:spPr>
          <a:xfrm>
            <a:off x="7301864" y="2073079"/>
            <a:ext cx="2773014" cy="2711841"/>
          </a:xfrm>
          <a:prstGeom prst="rect">
            <a:avLst/>
          </a:prstGeom>
          <a:solidFill>
            <a:srgbClr val="46BE53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Desde el perfil se puede configurar los datos y la lista de compras además los administradores pueden entrar al panel de administración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A2F9AE22-29AB-AA99-FB1E-D669ED3FFA3D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Perfil</a:t>
            </a:r>
          </a:p>
        </p:txBody>
      </p:sp>
    </p:spTree>
    <p:extLst>
      <p:ext uri="{BB962C8B-B14F-4D97-AF65-F5344CB8AC3E}">
        <p14:creationId xmlns:p14="http://schemas.microsoft.com/office/powerpoint/2010/main" val="392929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61D91-76D1-F159-D3C8-152E05293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/>
          <a:stretch/>
        </p:blipFill>
        <p:spPr>
          <a:xfrm>
            <a:off x="7371761" y="1667460"/>
            <a:ext cx="3315183" cy="4012189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DE2E16F1-C444-2215-FD92-7D5DC9E51683}"/>
              </a:ext>
            </a:extLst>
          </p:cNvPr>
          <p:cNvSpPr txBox="1">
            <a:spLocks/>
          </p:cNvSpPr>
          <p:nvPr/>
        </p:nvSpPr>
        <p:spPr>
          <a:xfrm>
            <a:off x="1862598" y="2214481"/>
            <a:ext cx="2773014" cy="2711841"/>
          </a:xfrm>
          <a:prstGeom prst="rect">
            <a:avLst/>
          </a:prstGeom>
          <a:solidFill>
            <a:srgbClr val="5CD5D5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La lista de producto es una de las partes del panel de administración es la sección donde se puede ver la lista de productos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C7F34B5-AE10-8BA8-CC58-2331039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Panel de </a:t>
            </a:r>
            <a:r>
              <a:rPr lang="es-ES" dirty="0" err="1"/>
              <a:t>administracion</a:t>
            </a:r>
            <a:endParaRPr lang="es-ES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9FA2338-AC1F-AFF6-FCB5-AFF7E1E19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31495E49-746B-D2B5-1060-9D7DC25F2B5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14C16210-DC86-5E27-8710-8940536767A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5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E70C5E-B14D-EE7D-7F59-3C8E42931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/>
          <a:stretch/>
        </p:blipFill>
        <p:spPr>
          <a:xfrm>
            <a:off x="958300" y="1753386"/>
            <a:ext cx="3209133" cy="3883843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8C5E5741-0C8F-DD9A-71FA-2C0E4445C7B0}"/>
              </a:ext>
            </a:extLst>
          </p:cNvPr>
          <p:cNvSpPr txBox="1">
            <a:spLocks/>
          </p:cNvSpPr>
          <p:nvPr/>
        </p:nvSpPr>
        <p:spPr>
          <a:xfrm>
            <a:off x="7858046" y="2223908"/>
            <a:ext cx="2773014" cy="2711841"/>
          </a:xfrm>
          <a:prstGeom prst="rect">
            <a:avLst/>
          </a:prstGeom>
          <a:solidFill>
            <a:srgbClr val="68B494"/>
          </a:solidFill>
          <a:ln>
            <a:solidFill>
              <a:srgbClr val="68B49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borrar producto es una de las partes del panel de administración es la sección donde se puede borrar o recuperar publicaciones borradas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A2D5C1B-CBFF-6646-8317-C013D4759411}"/>
              </a:ext>
            </a:extLst>
          </p:cNvPr>
          <p:cNvSpPr txBox="1">
            <a:spLocks/>
          </p:cNvSpPr>
          <p:nvPr/>
        </p:nvSpPr>
        <p:spPr>
          <a:xfrm>
            <a:off x="963200" y="958371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144000" cy="1464083"/>
          </a:xfrm>
        </p:spPr>
        <p:txBody>
          <a:bodyPr/>
          <a:lstStyle/>
          <a:p>
            <a:r>
              <a:rPr lang="es-AR" dirty="0" err="1"/>
              <a:t>Panko</a:t>
            </a:r>
            <a:r>
              <a:rPr lang="es-AR" dirty="0"/>
              <a:t> </a:t>
            </a:r>
            <a:r>
              <a:rPr lang="es-AR" dirty="0" err="1"/>
              <a:t>computer</a:t>
            </a:r>
            <a:endParaRPr lang="es-A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57BFAD-6239-488C-A737-5A21111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036" y="3429000"/>
            <a:ext cx="3567927" cy="29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30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63BCD6-9ECC-69DB-74C3-C1992A5E2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8010645" y="2234153"/>
            <a:ext cx="2921396" cy="3530337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F7F843CC-5972-4C28-3914-3C1BFDF6CC19}"/>
              </a:ext>
            </a:extLst>
          </p:cNvPr>
          <p:cNvSpPr txBox="1">
            <a:spLocks/>
          </p:cNvSpPr>
          <p:nvPr/>
        </p:nvSpPr>
        <p:spPr>
          <a:xfrm>
            <a:off x="1259959" y="2643400"/>
            <a:ext cx="2773014" cy="2711841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Editar producto es una de las partes del panel de administración es la sección se puede editar los productos 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C37542C7-91D5-906A-110E-D4CF40D5622D}"/>
              </a:ext>
            </a:extLst>
          </p:cNvPr>
          <p:cNvSpPr txBox="1">
            <a:spLocks/>
          </p:cNvSpPr>
          <p:nvPr/>
        </p:nvSpPr>
        <p:spPr>
          <a:xfrm>
            <a:off x="1038615" y="1709353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4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B18CE3-A2F2-5FEB-9C45-4C34322CC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929508" y="1725105"/>
            <a:ext cx="3139819" cy="3794288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BE4611DA-F4FE-D462-81B3-B381664B7235}"/>
              </a:ext>
            </a:extLst>
          </p:cNvPr>
          <p:cNvSpPr txBox="1">
            <a:spLocks/>
          </p:cNvSpPr>
          <p:nvPr/>
        </p:nvSpPr>
        <p:spPr>
          <a:xfrm>
            <a:off x="7858046" y="2223908"/>
            <a:ext cx="2773014" cy="2711841"/>
          </a:xfrm>
          <a:prstGeom prst="rect">
            <a:avLst/>
          </a:prstGeom>
          <a:solidFill>
            <a:srgbClr val="D33DA5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añadir producto es una de las partes del panel de administración es la sección donde se puede agregar productos 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8FA15C08-93CA-624D-4AFE-AD3AE1B91FE9}"/>
              </a:ext>
            </a:extLst>
          </p:cNvPr>
          <p:cNvSpPr txBox="1">
            <a:spLocks/>
          </p:cNvSpPr>
          <p:nvPr/>
        </p:nvSpPr>
        <p:spPr>
          <a:xfrm>
            <a:off x="976117" y="781102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5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10A711-D9D8-15BE-AC34-26E798B7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9"/>
          <a:stretch/>
        </p:blipFill>
        <p:spPr>
          <a:xfrm>
            <a:off x="7587731" y="1291085"/>
            <a:ext cx="2972985" cy="4100661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704E6622-C825-AD76-CBF2-EF264EFB0C8C}"/>
              </a:ext>
            </a:extLst>
          </p:cNvPr>
          <p:cNvSpPr txBox="1">
            <a:spLocks/>
          </p:cNvSpPr>
          <p:nvPr/>
        </p:nvSpPr>
        <p:spPr>
          <a:xfrm>
            <a:off x="1136734" y="2195628"/>
            <a:ext cx="2773014" cy="2711841"/>
          </a:xfrm>
          <a:prstGeom prst="rect">
            <a:avLst/>
          </a:prstGeom>
          <a:solidFill>
            <a:srgbClr val="46BE53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Toda la sección del panel de usuario tiene la barra de navegación adaptada a teléfonos 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1AA1A5F5-4C09-ACA8-3BB7-068C02983A2D}"/>
              </a:ext>
            </a:extLst>
          </p:cNvPr>
          <p:cNvSpPr txBox="1">
            <a:spLocks/>
          </p:cNvSpPr>
          <p:nvPr/>
        </p:nvSpPr>
        <p:spPr>
          <a:xfrm>
            <a:off x="963200" y="760409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66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CF69D-115F-908F-8F39-945F9BEE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000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9146E564-CF7C-492D-91F6-D9C819786B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779983"/>
                  </p:ext>
                </p:extLst>
              </p:nvPr>
            </p:nvGraphicFramePr>
            <p:xfrm>
              <a:off x="739466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3" cId="1568769748">
                    <pslz:zmPr id="{01A5C3D6-1FB9-48B1-9152-9333E732835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46E564-CF7C-492D-91F6-D9C819786B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66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D6086FC2-7BCF-9061-09B8-28FE6393E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787290"/>
                  </p:ext>
                </p:extLst>
              </p:nvPr>
            </p:nvGraphicFramePr>
            <p:xfrm>
              <a:off x="739466" y="3814380"/>
              <a:ext cx="3048000" cy="1714500"/>
            </p:xfrm>
            <a:graphic>
              <a:graphicData uri="http://schemas.microsoft.com/office/powerpoint/2016/slidezoom">
                <pslz:sldZm>
                  <pslz:sldZmObj sldId="266" cId="2071237175">
                    <pslz:zmPr id="{60339509-7840-49DF-9D56-B6374905DB2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6086FC2-7BCF-9061-09B8-28FE6393E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466" y="3814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DFFEAE01-4837-FB85-4360-3433FAD804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675572"/>
                  </p:ext>
                </p:extLst>
              </p:nvPr>
            </p:nvGraphicFramePr>
            <p:xfrm>
              <a:off x="4723093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7" cId="3265674813">
                    <pslz:zmPr id="{D5093D81-FE5F-42C7-8C7F-53283BD744B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FFEAE01-4837-FB85-4360-3433FAD804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3093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3181AC5B-F222-BEC6-1ECD-566B7A1CA0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5039935"/>
                  </p:ext>
                </p:extLst>
              </p:nvPr>
            </p:nvGraphicFramePr>
            <p:xfrm>
              <a:off x="4661844" y="3842318"/>
              <a:ext cx="3048000" cy="1714500"/>
            </p:xfrm>
            <a:graphic>
              <a:graphicData uri="http://schemas.microsoft.com/office/powerpoint/2016/slidezoom">
                <pslz:sldZm>
                  <pslz:sldZmObj sldId="268" cId="493725817">
                    <pslz:zmPr id="{C1EE9049-C75C-475F-BB5D-B5F0E40C5713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181AC5B-F222-BEC6-1ECD-566B7A1CA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1844" y="38423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A06340B6-449A-9534-A939-27A52656C5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608058"/>
                  </p:ext>
                </p:extLst>
              </p:nvPr>
            </p:nvGraphicFramePr>
            <p:xfrm>
              <a:off x="8612449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9" cId="2593843115">
                    <pslz:zmPr id="{68BAE038-C75D-4C6A-A3AD-4CD2994E5E2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Vista general de diapositiva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06340B6-449A-9534-A939-27A52656C5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12449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E9B76F65-FD1B-79D5-8D3A-E29C306485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41874"/>
                  </p:ext>
                </p:extLst>
              </p:nvPr>
            </p:nvGraphicFramePr>
            <p:xfrm>
              <a:off x="8584222" y="3786442"/>
              <a:ext cx="3048000" cy="1714500"/>
            </p:xfrm>
            <a:graphic>
              <a:graphicData uri="http://schemas.microsoft.com/office/powerpoint/2016/slidezoom">
                <pslz:sldZm>
                  <pslz:sldZmObj sldId="270" cId="3302445739">
                    <pslz:zmPr id="{1876861C-4FB2-4676-B2EB-ADC12062066D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9B76F65-FD1B-79D5-8D3A-E29C30648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4222" y="378644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8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F91751-B4FB-1149-6FA9-2A5F0573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000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1421B7FB-C701-8E2C-61EA-667147610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601201"/>
                  </p:ext>
                </p:extLst>
              </p:nvPr>
            </p:nvGraphicFramePr>
            <p:xfrm>
              <a:off x="1326777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1" cId="2970234029">
                    <pslz:zmPr id="{FDA8BF57-5E65-465F-85F1-61CCA7062CA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Vista general de diapositiva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421B7FB-C701-8E2C-61EA-667147610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777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A67F214B-5414-EAD7-A98D-B497B5258A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1870378"/>
                  </p:ext>
                </p:extLst>
              </p:nvPr>
            </p:nvGraphicFramePr>
            <p:xfrm>
              <a:off x="1326777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2" cId="4053124369">
                    <pslz:zmPr id="{655207E4-3025-4ED8-9A27-A7DEC9BC30C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Vista general de diapositiva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67F214B-5414-EAD7-A98D-B497B5258A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777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A6116EE8-DE65-0494-69E9-D52034390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246370"/>
                  </p:ext>
                </p:extLst>
              </p:nvPr>
            </p:nvGraphicFramePr>
            <p:xfrm>
              <a:off x="4862740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3" cId="1082091077">
                    <pslz:zmPr id="{0FE21688-765C-46F6-9AD4-F928DD08876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6116EE8-DE65-0494-69E9-D52034390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2740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2D1F8578-1979-2025-E0A5-7DF84DEFBF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872611"/>
                  </p:ext>
                </p:extLst>
              </p:nvPr>
            </p:nvGraphicFramePr>
            <p:xfrm>
              <a:off x="4768842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4" cId="3929290553">
                    <pslz:zmPr id="{24275392-AEBE-4BD0-B3B8-6EF3AF056BE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1F8578-1979-2025-E0A5-7DF84DEFBF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68842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D13B6CCA-0457-0CD9-1EAD-46B4B62B9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147315"/>
                  </p:ext>
                </p:extLst>
              </p:nvPr>
            </p:nvGraphicFramePr>
            <p:xfrm>
              <a:off x="8398703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5" cId="206551668">
                    <pslz:zmPr id="{E018A0E6-1CC8-4BAF-B87B-7EED9D8520E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13B6CCA-0457-0CD9-1EAD-46B4B62B9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98703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8AC670D2-7265-DE29-8F04-1F8283C034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959248"/>
                  </p:ext>
                </p:extLst>
              </p:nvPr>
            </p:nvGraphicFramePr>
            <p:xfrm>
              <a:off x="8210907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6" cId="57859486">
                    <pslz:zmPr id="{29106568-5D28-4809-9A76-FC832F26CC7D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AC670D2-7265-DE29-8F04-1F8283C03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10907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63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7F3C7B3-3B66-C28C-C871-90962DE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43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90288E05-B05E-AE5C-82BB-F7685745F2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893175"/>
                  </p:ext>
                </p:extLst>
              </p:nvPr>
            </p:nvGraphicFramePr>
            <p:xfrm>
              <a:off x="1893666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7" cId="535048644">
                    <pslz:zmPr id="{F084BAE1-2C5C-49AB-9084-1C29926968B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Vista general de diapositiva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0288E05-B05E-AE5C-82BB-F7685745F2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666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57208034-04F6-EE3C-2720-4059D0B2F5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346757"/>
                  </p:ext>
                </p:extLst>
              </p:nvPr>
            </p:nvGraphicFramePr>
            <p:xfrm>
              <a:off x="1893666" y="3767602"/>
              <a:ext cx="3048000" cy="1714500"/>
            </p:xfrm>
            <a:graphic>
              <a:graphicData uri="http://schemas.microsoft.com/office/powerpoint/2016/slidezoom">
                <pslz:sldZm>
                  <pslz:sldZmObj sldId="277" cId="535048644">
                    <pslz:zmPr id="{C106DD78-C9A8-43B7-9AD5-08A372F698B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Vista general de diapositiva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7208034-04F6-EE3C-2720-4059D0B2F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666" y="37676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F69AEEB7-996E-136B-CDB6-A546DA9F4C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147949"/>
                  </p:ext>
                </p:extLst>
              </p:nvPr>
            </p:nvGraphicFramePr>
            <p:xfrm>
              <a:off x="7197857" y="1714500"/>
              <a:ext cx="3048000" cy="1714500"/>
            </p:xfrm>
            <a:graphic>
              <a:graphicData uri="http://schemas.microsoft.com/office/powerpoint/2016/slidezoom">
                <pslz:sldZm>
                  <pslz:sldZmObj sldId="278" cId="1094753064">
                    <pslz:zmPr id="{086D9F0D-8EBF-458E-8D89-90AFA2C789B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69AEEB7-996E-136B-CDB6-A546DA9F4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7857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31E792B6-DD2D-6C3A-6DE7-4B57A77AB4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000297"/>
                  </p:ext>
                </p:extLst>
              </p:nvPr>
            </p:nvGraphicFramePr>
            <p:xfrm>
              <a:off x="7197857" y="3767602"/>
              <a:ext cx="3048000" cy="1714500"/>
            </p:xfrm>
            <a:graphic>
              <a:graphicData uri="http://schemas.microsoft.com/office/powerpoint/2016/slidezoom">
                <pslz:sldZm>
                  <pslz:sldZmObj sldId="279" cId="4290668377">
                    <pslz:zmPr id="{424AEEEE-5F1E-4E8B-B6A7-A142BCC0D81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1E792B6-DD2D-6C3A-6DE7-4B57A77AB4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97857" y="37676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144000" cy="1464083"/>
          </a:xfrm>
        </p:spPr>
        <p:txBody>
          <a:bodyPr/>
          <a:lstStyle/>
          <a:p>
            <a:r>
              <a:rPr lang="es-AR" dirty="0" err="1"/>
              <a:t>Panko</a:t>
            </a:r>
            <a:r>
              <a:rPr lang="es-AR" dirty="0"/>
              <a:t> </a:t>
            </a:r>
            <a:r>
              <a:rPr lang="es-AR" dirty="0" err="1"/>
              <a:t>computer</a:t>
            </a:r>
            <a:endParaRPr lang="es-A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57BFAD-6239-488C-A737-5A21111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036" y="3429000"/>
            <a:ext cx="3567927" cy="2998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360D4-8F69-AA66-382A-B3516CD58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19" b="70592"/>
          <a:stretch/>
        </p:blipFill>
        <p:spPr>
          <a:xfrm>
            <a:off x="83820" y="1818639"/>
            <a:ext cx="12192000" cy="1981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03190A-378B-5A1E-EC0A-016C6F457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8" t="32373" r="458" b="63998"/>
          <a:stretch/>
        </p:blipFill>
        <p:spPr>
          <a:xfrm>
            <a:off x="12700" y="2219960"/>
            <a:ext cx="12192000" cy="248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1EB22A-366A-3F47-0D9D-F7F1CA2AE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1" b="46380"/>
          <a:stretch/>
        </p:blipFill>
        <p:spPr>
          <a:xfrm>
            <a:off x="-12700" y="3424496"/>
            <a:ext cx="12192000" cy="2489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7387A7-FD23-75A2-17C6-0A3A85BE3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" t="56100" r="-104" b="40271"/>
          <a:stretch/>
        </p:blipFill>
        <p:spPr>
          <a:xfrm>
            <a:off x="12700" y="3848025"/>
            <a:ext cx="12192000" cy="2489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CCEE7E-F813-19E1-B07D-D75ED1787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75" b="34096"/>
          <a:stretch/>
        </p:blipFill>
        <p:spPr>
          <a:xfrm>
            <a:off x="-12700" y="4271554"/>
            <a:ext cx="12192000" cy="2489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5034D3-A8A9-D533-B6F6-46FD2665B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68204" r="208" b="28167"/>
          <a:stretch/>
        </p:blipFill>
        <p:spPr>
          <a:xfrm>
            <a:off x="-12700" y="4677078"/>
            <a:ext cx="12192000" cy="2489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C142F1-9A9A-7C6D-D83D-831A79784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52" b="21319"/>
          <a:stretch/>
        </p:blipFill>
        <p:spPr>
          <a:xfrm>
            <a:off x="12700" y="5146765"/>
            <a:ext cx="12192000" cy="2489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6A9D50-9ABC-487B-05C1-ABE3FA31B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80471" r="208" b="15900"/>
          <a:stretch/>
        </p:blipFill>
        <p:spPr>
          <a:xfrm>
            <a:off x="-12700" y="5519632"/>
            <a:ext cx="12192000" cy="2489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C28608A-7521-8D41-9C34-8D2DD25CB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871" b="9500"/>
          <a:stretch/>
        </p:blipFill>
        <p:spPr>
          <a:xfrm>
            <a:off x="-12700" y="5933790"/>
            <a:ext cx="12192000" cy="24892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ECC9DE-F37E-FD95-DA8A-6677D6E02357}"/>
              </a:ext>
            </a:extLst>
          </p:cNvPr>
          <p:cNvSpPr/>
          <p:nvPr/>
        </p:nvSpPr>
        <p:spPr>
          <a:xfrm>
            <a:off x="-12700" y="-77872"/>
            <a:ext cx="12192000" cy="6935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02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1693 3.7037E-7 " pathEditMode="relative" rAng="0" ptsTypes="AA">
                                      <p:cBhvr>
                                        <p:cTn id="6" dur="1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3.33333E-6 3.33333E-6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043 3.33333E-6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378 -0.00092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00547 0.00023 " pathEditMode="relative" rAng="0" ptsTypes="AA"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00677 0.00069 " pathEditMode="relative" rAng="0" ptsTypes="AA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00859 0.00069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807 -0.00046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00755 0.0007 " pathEditMode="relative" rAng="0" ptsTypes="AA">
                                      <p:cBhvr>
                                        <p:cTn id="2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481212"/>
            <a:ext cx="10272000" cy="1320287"/>
          </a:xfrm>
        </p:spPr>
        <p:txBody>
          <a:bodyPr>
            <a:normAutofit/>
          </a:bodyPr>
          <a:lstStyle/>
          <a:p>
            <a:r>
              <a:rPr lang="es-AR" sz="6000" dirty="0" err="1">
                <a:latin typeface="Press Start 2P" panose="02000503000000000000" pitchFamily="1" charset="0"/>
              </a:rPr>
              <a:t>Panko</a:t>
            </a:r>
            <a:r>
              <a:rPr lang="es-AR" sz="6000" dirty="0">
                <a:latin typeface="Press Start 2P" panose="02000503000000000000" pitchFamily="1" charset="0"/>
              </a:rPr>
              <a:t> </a:t>
            </a:r>
            <a:r>
              <a:rPr lang="es-AR" sz="5400" dirty="0" err="1">
                <a:latin typeface="Press Start 2P" panose="02000503000000000000" pitchFamily="1" charset="0"/>
              </a:rPr>
              <a:t>computer</a:t>
            </a:r>
            <a:endParaRPr lang="es-AR" sz="6000" dirty="0">
              <a:latin typeface="Press Start 2P" panose="02000503000000000000" pitchFamily="1" charset="0"/>
            </a:endParaRPr>
          </a:p>
        </p:txBody>
      </p:sp>
      <p:grpSp>
        <p:nvGrpSpPr>
          <p:cNvPr id="11" name="Gráfico 9">
            <a:extLst>
              <a:ext uri="{FF2B5EF4-FFF2-40B4-BE49-F238E27FC236}">
                <a16:creationId xmlns:a16="http://schemas.microsoft.com/office/drawing/2014/main" id="{07717E92-6082-98F2-DAF3-917C0897DA42}"/>
              </a:ext>
            </a:extLst>
          </p:cNvPr>
          <p:cNvGrpSpPr/>
          <p:nvPr/>
        </p:nvGrpSpPr>
        <p:grpSpPr>
          <a:xfrm>
            <a:off x="4325529" y="3141119"/>
            <a:ext cx="3140347" cy="2832055"/>
            <a:chOff x="532637" y="2451898"/>
            <a:chExt cx="4037925" cy="3641517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C14D740-1F31-A51D-CA20-A59BD1F9C317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13" name="Gráfico 9">
              <a:extLst>
                <a:ext uri="{FF2B5EF4-FFF2-40B4-BE49-F238E27FC236}">
                  <a16:creationId xmlns:a16="http://schemas.microsoft.com/office/drawing/2014/main" id="{EDC6BBAC-5020-0A3E-CAD9-C3FFC530C609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96CED55-2EFE-304A-C83F-29C5460B787F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8CA243BC-415F-754C-C770-F6E5681B88CD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9C30325E-F9B1-49AA-D615-348BB838BAC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D9B0B74A-A552-D4B0-0188-C66C579635A8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09042BCC-A568-8D3F-0190-17B7C017ED41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B2FB2D2B-D417-F7F7-BFE7-A731A1946D7A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8824ABC2-FAF5-055B-496D-072B597F5845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63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221" y="1346512"/>
            <a:ext cx="8876859" cy="845774"/>
          </a:xfrm>
        </p:spPr>
        <p:txBody>
          <a:bodyPr>
            <a:noAutofit/>
          </a:bodyPr>
          <a:lstStyle/>
          <a:p>
            <a:r>
              <a:rPr lang="es-AR" sz="4800" dirty="0" err="1"/>
              <a:t>Panko</a:t>
            </a:r>
            <a:r>
              <a:rPr lang="es-AR" sz="4800" dirty="0"/>
              <a:t> </a:t>
            </a:r>
            <a:r>
              <a:rPr lang="es-AR" sz="4800" dirty="0" err="1"/>
              <a:t>computer</a:t>
            </a:r>
            <a:endParaRPr lang="es-AR" sz="4800" dirty="0"/>
          </a:p>
        </p:txBody>
      </p:sp>
      <p:grpSp>
        <p:nvGrpSpPr>
          <p:cNvPr id="3" name="Gráfico 9">
            <a:extLst>
              <a:ext uri="{FF2B5EF4-FFF2-40B4-BE49-F238E27FC236}">
                <a16:creationId xmlns:a16="http://schemas.microsoft.com/office/drawing/2014/main" id="{1A171777-0F87-D900-C0C8-C4B19683792B}"/>
              </a:ext>
            </a:extLst>
          </p:cNvPr>
          <p:cNvGrpSpPr/>
          <p:nvPr/>
        </p:nvGrpSpPr>
        <p:grpSpPr>
          <a:xfrm>
            <a:off x="729188" y="1331162"/>
            <a:ext cx="971885" cy="876474"/>
            <a:chOff x="532637" y="2451898"/>
            <a:chExt cx="4037925" cy="3641517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3015884D-A2B5-B10A-1BB1-C31E0A40AF8F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5" name="Gráfico 9">
              <a:extLst>
                <a:ext uri="{FF2B5EF4-FFF2-40B4-BE49-F238E27FC236}">
                  <a16:creationId xmlns:a16="http://schemas.microsoft.com/office/drawing/2014/main" id="{8E2CA089-DEC3-4951-413C-75C1A675732E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6" name="Forma libre: forma 5">
                <a:extLst>
                  <a:ext uri="{FF2B5EF4-FFF2-40B4-BE49-F238E27FC236}">
                    <a16:creationId xmlns:a16="http://schemas.microsoft.com/office/drawing/2014/main" id="{499035A4-675B-B2B5-A3D1-8025115BD3CC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90FC9A77-6782-3CE2-0307-F2A0C792B49E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A3A5DA65-C569-9E66-6093-70F034C9E47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73AA9F2C-B157-80B1-349A-1D71275D505C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7EE9A59-F4F8-8981-96D6-AC2944F9059C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D7941B05-307C-728C-7303-07027071C312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389499D1-B5D0-F945-E12D-9D609EF7EE12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0523F3-CF1D-8AE2-932F-0CBBA732878E}"/>
              </a:ext>
            </a:extLst>
          </p:cNvPr>
          <p:cNvSpPr txBox="1"/>
          <p:nvPr/>
        </p:nvSpPr>
        <p:spPr>
          <a:xfrm>
            <a:off x="1701073" y="2500591"/>
            <a:ext cx="8611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9BBC0F"/>
                </a:solidFill>
                <a:latin typeface="Unown" panose="02000500000000000000" pitchFamily="2" charset="0"/>
              </a:rPr>
              <a:t>Una pagina web de venta de componentes es un tipo de empresa que se dedica a comercializar hardware también puede ofrecer ensambles  y mantenimiento de equipos </a:t>
            </a:r>
            <a:endParaRPr lang="es-AR" sz="2800" dirty="0">
              <a:solidFill>
                <a:srgbClr val="9BBC0F"/>
              </a:solidFill>
              <a:latin typeface="Unown" panose="020005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A634912-D053-1521-3B1A-96874AF03D5A}"/>
              </a:ext>
            </a:extLst>
          </p:cNvPr>
          <p:cNvSpPr txBox="1"/>
          <p:nvPr/>
        </p:nvSpPr>
        <p:spPr>
          <a:xfrm>
            <a:off x="1701073" y="2439036"/>
            <a:ext cx="8993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Una pagina web de venta de componentes es un tipo de empresa que se dedica a comercializar hardware también puede ofrecer ensambles  y mantenimiento de equipos </a:t>
            </a:r>
            <a:endParaRPr lang="es-AR" sz="2000" dirty="0">
              <a:solidFill>
                <a:srgbClr val="9BBC0F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2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/>
      <p:bldP spid="16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221" y="1346512"/>
            <a:ext cx="8876859" cy="845774"/>
          </a:xfrm>
        </p:spPr>
        <p:txBody>
          <a:bodyPr>
            <a:noAutofit/>
          </a:bodyPr>
          <a:lstStyle/>
          <a:p>
            <a:r>
              <a:rPr lang="es-AR" sz="4800" dirty="0" err="1"/>
              <a:t>Panko</a:t>
            </a:r>
            <a:r>
              <a:rPr lang="es-AR" sz="4800" dirty="0"/>
              <a:t> </a:t>
            </a:r>
            <a:r>
              <a:rPr lang="es-AR" sz="4800" dirty="0" err="1"/>
              <a:t>computer</a:t>
            </a:r>
            <a:endParaRPr lang="es-AR" sz="4800" dirty="0"/>
          </a:p>
        </p:txBody>
      </p:sp>
      <p:grpSp>
        <p:nvGrpSpPr>
          <p:cNvPr id="3" name="Gráfico 9">
            <a:extLst>
              <a:ext uri="{FF2B5EF4-FFF2-40B4-BE49-F238E27FC236}">
                <a16:creationId xmlns:a16="http://schemas.microsoft.com/office/drawing/2014/main" id="{1A171777-0F87-D900-C0C8-C4B19683792B}"/>
              </a:ext>
            </a:extLst>
          </p:cNvPr>
          <p:cNvGrpSpPr/>
          <p:nvPr/>
        </p:nvGrpSpPr>
        <p:grpSpPr>
          <a:xfrm>
            <a:off x="729188" y="1331162"/>
            <a:ext cx="971885" cy="876474"/>
            <a:chOff x="532637" y="2451898"/>
            <a:chExt cx="4037925" cy="3641517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3015884D-A2B5-B10A-1BB1-C31E0A40AF8F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5" name="Gráfico 9">
              <a:extLst>
                <a:ext uri="{FF2B5EF4-FFF2-40B4-BE49-F238E27FC236}">
                  <a16:creationId xmlns:a16="http://schemas.microsoft.com/office/drawing/2014/main" id="{8E2CA089-DEC3-4951-413C-75C1A675732E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6" name="Forma libre: forma 5">
                <a:extLst>
                  <a:ext uri="{FF2B5EF4-FFF2-40B4-BE49-F238E27FC236}">
                    <a16:creationId xmlns:a16="http://schemas.microsoft.com/office/drawing/2014/main" id="{499035A4-675B-B2B5-A3D1-8025115BD3CC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90FC9A77-6782-3CE2-0307-F2A0C792B49E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A3A5DA65-C569-9E66-6093-70F034C9E47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73AA9F2C-B157-80B1-349A-1D71275D505C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7EE9A59-F4F8-8981-96D6-AC2944F9059C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D7941B05-307C-728C-7303-07027071C312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389499D1-B5D0-F945-E12D-9D609EF7EE12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A634912-D053-1521-3B1A-96874AF03D5A}"/>
              </a:ext>
            </a:extLst>
          </p:cNvPr>
          <p:cNvSpPr txBox="1"/>
          <p:nvPr/>
        </p:nvSpPr>
        <p:spPr>
          <a:xfrm>
            <a:off x="1806649" y="2496017"/>
            <a:ext cx="8993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A su ves debe permitir cambiar el catalogo en cualquier lado al administrador, y permitir ver al usuario el valor del producto en la forma que quiera pagar demás de simulando el precio con todos los costos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:</a:t>
            </a:r>
            <a:r>
              <a:rPr lang="es-AR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comisiones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,</a:t>
            </a:r>
            <a:r>
              <a:rPr lang="es-419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recargos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 </a:t>
            </a:r>
            <a:r>
              <a:rPr lang="en-US" sz="2000" dirty="0" err="1">
                <a:solidFill>
                  <a:srgbClr val="9BBC0F"/>
                </a:solidFill>
                <a:latin typeface="Press Start 2P" panose="02000503000000000000" pitchFamily="1" charset="0"/>
              </a:rPr>
              <a:t>por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 </a:t>
            </a:r>
            <a:r>
              <a:rPr lang="es-AR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servicios, 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etc.</a:t>
            </a:r>
            <a:endParaRPr lang="es-AR" sz="2000" dirty="0">
              <a:solidFill>
                <a:srgbClr val="9BBC0F"/>
              </a:solidFill>
              <a:latin typeface="Press Start 2P" panose="02000503000000000000" pitchFamily="1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761209-6C3C-C81E-7FAB-02AD2E90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086" y="-4947334"/>
            <a:ext cx="1559560" cy="15595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8C88703-92A5-67AC-1791-26D98C97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024" y="-4567654"/>
            <a:ext cx="2184963" cy="11798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767E6D5-4432-EE69-51E8-5E40602A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5940" y="8733061"/>
            <a:ext cx="1349417" cy="134941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117685F-FDBD-E93C-2041-7A63E9A9D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1"/>
          <a:stretch/>
        </p:blipFill>
        <p:spPr>
          <a:xfrm>
            <a:off x="17775557" y="9180826"/>
            <a:ext cx="1565272" cy="18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E04BB541-3DE3-2B1D-3FCF-517CEFF0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Tecnologías usadas</a:t>
            </a:r>
            <a:endParaRPr lang="es-AR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5A5E40-3D17-9EE3-A48F-5FA086D3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0" y="2685733"/>
            <a:ext cx="1559560" cy="15595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3F9F3DA-4505-F328-4EB8-21F8F95E4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95" y="2875573"/>
            <a:ext cx="2184963" cy="11798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58D4C58-C9A9-9E24-0DEF-E66E762F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75" y="2790805"/>
            <a:ext cx="1349417" cy="13494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316DB2E-B3B8-F46E-17C9-12ED53BEA2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1"/>
          <a:stretch/>
        </p:blipFill>
        <p:spPr>
          <a:xfrm>
            <a:off x="9666828" y="2563861"/>
            <a:ext cx="1565272" cy="18033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B50D4AB-43FD-AA5F-3F76-8965787BC1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93" y="2790804"/>
            <a:ext cx="1299847" cy="13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2EE0EAD-1962-7A5F-45AA-BD1E2C0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Indice</a:t>
            </a:r>
            <a:endParaRPr lang="es-AR"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67B6F430-374A-AD1C-B2ED-7184A66B349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algn="ctr"/>
            <a:r>
              <a:rPr lang="es-ES" dirty="0"/>
              <a:t>El índice el la pagina principal tiene un banner con las ofertas activas y debajo algunos productos en descuento </a:t>
            </a:r>
          </a:p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66BC33-431A-6BC7-41B1-16CBC864B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/>
          <a:stretch/>
        </p:blipFill>
        <p:spPr>
          <a:xfrm>
            <a:off x="6633353" y="1551940"/>
            <a:ext cx="4598647" cy="45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2EE0EAD-1962-7A5F-45AA-BD1E2C04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900" y="2203800"/>
            <a:ext cx="5136000" cy="975200"/>
          </a:xfrm>
        </p:spPr>
        <p:txBody>
          <a:bodyPr/>
          <a:lstStyle/>
          <a:p>
            <a:pPr algn="ctr"/>
            <a:r>
              <a:rPr lang="es-ES" sz="4000" dirty="0" err="1">
                <a:effectLst>
                  <a:glow rad="139700">
                    <a:srgbClr val="A4E0FC"/>
                  </a:glow>
                </a:effectLst>
              </a:rPr>
              <a:t>Indice</a:t>
            </a:r>
            <a:endParaRPr lang="es-AR" sz="4000" dirty="0">
              <a:effectLst>
                <a:glow rad="139700">
                  <a:srgbClr val="A4E0FC"/>
                </a:glow>
              </a:effectLst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67B6F430-374A-AD1C-B2ED-7184A66B34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28900" y="3351267"/>
            <a:ext cx="5136000" cy="1584800"/>
          </a:xfrm>
          <a:solidFill>
            <a:srgbClr val="A4B8FC"/>
          </a:solidFill>
        </p:spPr>
        <p:txBody>
          <a:bodyPr/>
          <a:lstStyle/>
          <a:p>
            <a:pPr algn="ctr"/>
            <a:r>
              <a:rPr lang="es-ES" dirty="0"/>
              <a:t>Se puede sumar o quitar cosas al carrito desde el </a:t>
            </a:r>
            <a:r>
              <a:rPr lang="es-ES" dirty="0" err="1"/>
              <a:t>index</a:t>
            </a:r>
            <a:r>
              <a:rPr lang="es-ES" dirty="0"/>
              <a:t> además de ver mas información del carrito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8F8AF7-8C9A-CCFA-9BE1-2D14A7FA6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/>
          <a:stretch/>
        </p:blipFill>
        <p:spPr>
          <a:xfrm>
            <a:off x="927100" y="1819275"/>
            <a:ext cx="4285790" cy="42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letext Style Workshop XL by Slidesgo">
  <a:themeElements>
    <a:clrScheme name="Simple Light">
      <a:dk1>
        <a:srgbClr val="000000"/>
      </a:dk1>
      <a:lt1>
        <a:srgbClr val="FFFFFF"/>
      </a:lt1>
      <a:dk2>
        <a:srgbClr val="1B1822"/>
      </a:dk2>
      <a:lt2>
        <a:srgbClr val="666666"/>
      </a:lt2>
      <a:accent1>
        <a:srgbClr val="E7E75C"/>
      </a:accent1>
      <a:accent2>
        <a:srgbClr val="5CD5D5"/>
      </a:accent2>
      <a:accent3>
        <a:srgbClr val="46BE53"/>
      </a:accent3>
      <a:accent4>
        <a:srgbClr val="D33DA5"/>
      </a:accent4>
      <a:accent5>
        <a:srgbClr val="E2392B"/>
      </a:accent5>
      <a:accent6>
        <a:srgbClr val="7152C2"/>
      </a:accent6>
      <a:hlink>
        <a:srgbClr val="F7F7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Teletext Style Workshop XL by Slidesgo</Template>
  <TotalTime>289</TotalTime>
  <Words>492</Words>
  <Application>Microsoft Office PowerPoint</Application>
  <PresentationFormat>Panorámica</PresentationFormat>
  <Paragraphs>66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40" baseType="lpstr">
      <vt:lpstr>Arial</vt:lpstr>
      <vt:lpstr>Calibri</vt:lpstr>
      <vt:lpstr>Calibri Light</vt:lpstr>
      <vt:lpstr>Cormorant</vt:lpstr>
      <vt:lpstr>Orbitron</vt:lpstr>
      <vt:lpstr>Press Start 2P</vt:lpstr>
      <vt:lpstr>Proxima Nova</vt:lpstr>
      <vt:lpstr>Proxima Nova Semibold</vt:lpstr>
      <vt:lpstr>Raleway</vt:lpstr>
      <vt:lpstr>Roboto</vt:lpstr>
      <vt:lpstr>Tw Cen MT Condensed Extra Bold</vt:lpstr>
      <vt:lpstr>Unown</vt:lpstr>
      <vt:lpstr>Teletext Style Workshop XL by Slidesgo</vt:lpstr>
      <vt:lpstr>Slidesgo Final Pages</vt:lpstr>
      <vt:lpstr>Tema de Office</vt:lpstr>
      <vt:lpstr>Primer parcial: producción web</vt:lpstr>
      <vt:lpstr>Panko computer</vt:lpstr>
      <vt:lpstr>Panko computer</vt:lpstr>
      <vt:lpstr>Panko computer</vt:lpstr>
      <vt:lpstr>Panko computer</vt:lpstr>
      <vt:lpstr>Panko computer</vt:lpstr>
      <vt:lpstr>Tecnologías usadas</vt:lpstr>
      <vt:lpstr>Indice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Panel de administracion</vt:lpstr>
      <vt:lpstr>Presentación de PowerPoint</vt:lpstr>
      <vt:lpstr>Presentación de PowerPoint</vt:lpstr>
      <vt:lpstr>Presentación de PowerPoint</vt:lpstr>
      <vt:lpstr>Presentación de PowerPoint</vt:lpstr>
      <vt:lpstr>Menu</vt:lpstr>
      <vt:lpstr>Menu</vt:lpstr>
      <vt:lpstr>Menu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parcial: producción web</dc:title>
  <dc:creator>javier perez</dc:creator>
  <cp:lastModifiedBy>javier perez</cp:lastModifiedBy>
  <cp:revision>5</cp:revision>
  <dcterms:created xsi:type="dcterms:W3CDTF">2023-05-07T23:32:50Z</dcterms:created>
  <dcterms:modified xsi:type="dcterms:W3CDTF">2023-05-08T04:50:30Z</dcterms:modified>
</cp:coreProperties>
</file>